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3.xml" ContentType="application/vnd.openxmlformats-officedocument.them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5" r:id="rId5"/>
    <p:sldMasterId id="2147483715" r:id="rId6"/>
  </p:sldMasterIdLst>
  <p:notesMasterIdLst>
    <p:notesMasterId r:id="rId20"/>
  </p:notesMasterIdLst>
  <p:sldIdLst>
    <p:sldId id="572" r:id="rId7"/>
    <p:sldId id="258" r:id="rId8"/>
    <p:sldId id="576" r:id="rId9"/>
    <p:sldId id="577" r:id="rId10"/>
    <p:sldId id="260" r:id="rId11"/>
    <p:sldId id="261" r:id="rId12"/>
    <p:sldId id="262" r:id="rId13"/>
    <p:sldId id="574" r:id="rId14"/>
    <p:sldId id="263" r:id="rId15"/>
    <p:sldId id="264" r:id="rId16"/>
    <p:sldId id="266" r:id="rId17"/>
    <p:sldId id="575" r:id="rId18"/>
    <p:sldId id="5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27CC7D-BB53-4E36-94AC-3A77C7588B0F}" v="9" dt="2023-03-15T12:33:05.5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484" autoAdjust="0"/>
  </p:normalViewPr>
  <p:slideViewPr>
    <p:cSldViewPr>
      <p:cViewPr varScale="1">
        <p:scale>
          <a:sx n="97" d="100"/>
          <a:sy n="97" d="100"/>
        </p:scale>
        <p:origin x="192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 Bain" userId="S::56765@vnshealth.org::fb4a3598-f8ee-408e-89d0-2b6267b78b40" providerId="AD" clId="Web-{1C27CC7D-BB53-4E36-94AC-3A77C7588B0F}"/>
    <pc:docChg chg="modSld">
      <pc:chgData name="Justin Bain" userId="S::56765@vnshealth.org::fb4a3598-f8ee-408e-89d0-2b6267b78b40" providerId="AD" clId="Web-{1C27CC7D-BB53-4E36-94AC-3A77C7588B0F}" dt="2023-03-15T12:33:05.542" v="8" actId="20577"/>
      <pc:docMkLst>
        <pc:docMk/>
      </pc:docMkLst>
      <pc:sldChg chg="modSp">
        <pc:chgData name="Justin Bain" userId="S::56765@vnshealth.org::fb4a3598-f8ee-408e-89d0-2b6267b78b40" providerId="AD" clId="Web-{1C27CC7D-BB53-4E36-94AC-3A77C7588B0F}" dt="2023-03-15T12:33:05.542" v="8" actId="20577"/>
        <pc:sldMkLst>
          <pc:docMk/>
          <pc:sldMk cId="4064470366" sldId="576"/>
        </pc:sldMkLst>
        <pc:spChg chg="mod">
          <ac:chgData name="Justin Bain" userId="S::56765@vnshealth.org::fb4a3598-f8ee-408e-89d0-2b6267b78b40" providerId="AD" clId="Web-{1C27CC7D-BB53-4E36-94AC-3A77C7588B0F}" dt="2023-03-15T12:33:05.542" v="8" actId="20577"/>
          <ac:spMkLst>
            <pc:docMk/>
            <pc:sldMk cId="4064470366" sldId="576"/>
            <ac:spMk id="6" creationId="{443A7D2A-92B0-48BD-A3F2-B397EB3386CE}"/>
          </ac:spMkLst>
        </pc:spChg>
      </pc:sldChg>
    </pc:docChg>
  </pc:docChgLst>
  <pc:docChgLst>
    <pc:chgData name="Margaret Honutse" userId="511a4170-f131-4a2e-beed-6e2e5720c413" providerId="ADAL" clId="{4FBD4D4A-C552-49C3-97B4-9EDC4BAEE878}"/>
    <pc:docChg chg="undo custSel modSld">
      <pc:chgData name="Margaret Honutse" userId="511a4170-f131-4a2e-beed-6e2e5720c413" providerId="ADAL" clId="{4FBD4D4A-C552-49C3-97B4-9EDC4BAEE878}" dt="2023-03-15T17:06:05.114" v="24" actId="1076"/>
      <pc:docMkLst>
        <pc:docMk/>
      </pc:docMkLst>
      <pc:sldChg chg="addSp delSp modSp mod">
        <pc:chgData name="Margaret Honutse" userId="511a4170-f131-4a2e-beed-6e2e5720c413" providerId="ADAL" clId="{4FBD4D4A-C552-49C3-97B4-9EDC4BAEE878}" dt="2023-03-15T17:06:05.114" v="24" actId="1076"/>
        <pc:sldMkLst>
          <pc:docMk/>
          <pc:sldMk cId="91233270" sldId="574"/>
        </pc:sldMkLst>
        <pc:spChg chg="mod">
          <ac:chgData name="Margaret Honutse" userId="511a4170-f131-4a2e-beed-6e2e5720c413" providerId="ADAL" clId="{4FBD4D4A-C552-49C3-97B4-9EDC4BAEE878}" dt="2023-03-15T17:03:40.083" v="8" actId="20577"/>
          <ac:spMkLst>
            <pc:docMk/>
            <pc:sldMk cId="91233270" sldId="574"/>
            <ac:spMk id="6" creationId="{491543B1-82AA-4E6D-8FB9-75FAE1367685}"/>
          </ac:spMkLst>
        </pc:spChg>
        <pc:picChg chg="add mod">
          <ac:chgData name="Margaret Honutse" userId="511a4170-f131-4a2e-beed-6e2e5720c413" providerId="ADAL" clId="{4FBD4D4A-C552-49C3-97B4-9EDC4BAEE878}" dt="2023-03-15T17:06:05.114" v="24" actId="1076"/>
          <ac:picMkLst>
            <pc:docMk/>
            <pc:sldMk cId="91233270" sldId="574"/>
            <ac:picMk id="4" creationId="{0CB00984-9F3E-3346-5C23-612DEEB48C42}"/>
          </ac:picMkLst>
        </pc:picChg>
        <pc:picChg chg="del">
          <ac:chgData name="Margaret Honutse" userId="511a4170-f131-4a2e-beed-6e2e5720c413" providerId="ADAL" clId="{4FBD4D4A-C552-49C3-97B4-9EDC4BAEE878}" dt="2023-03-15T17:05:08.430" v="10" actId="478"/>
          <ac:picMkLst>
            <pc:docMk/>
            <pc:sldMk cId="91233270" sldId="574"/>
            <ac:picMk id="9" creationId="{83AFAF7B-C9D3-4DF3-A5C4-EEDD67EE6529}"/>
          </ac:picMkLst>
        </pc:picChg>
      </pc:sldChg>
    </pc:docChg>
  </pc:docChgLst>
  <pc:docChgLst>
    <pc:chgData name="Margaret Honutse" userId="S::801477@vnshealth.org::511a4170-f131-4a2e-beed-6e2e5720c413" providerId="AD" clId="Web-{DEF91331-4C16-7122-A9F9-9AD05CC3578C}"/>
    <pc:docChg chg="modSld">
      <pc:chgData name="Margaret Honutse" userId="S::801477@vnshealth.org::511a4170-f131-4a2e-beed-6e2e5720c413" providerId="AD" clId="Web-{DEF91331-4C16-7122-A9F9-9AD05CC3578C}" dt="2023-02-16T15:04:35.127" v="5" actId="20577"/>
      <pc:docMkLst>
        <pc:docMk/>
      </pc:docMkLst>
      <pc:sldChg chg="modSp">
        <pc:chgData name="Margaret Honutse" userId="S::801477@vnshealth.org::511a4170-f131-4a2e-beed-6e2e5720c413" providerId="AD" clId="Web-{DEF91331-4C16-7122-A9F9-9AD05CC3578C}" dt="2023-02-16T15:04:35.127" v="5" actId="20577"/>
        <pc:sldMkLst>
          <pc:docMk/>
          <pc:sldMk cId="3620985137" sldId="266"/>
        </pc:sldMkLst>
        <pc:spChg chg="mod">
          <ac:chgData name="Margaret Honutse" userId="S::801477@vnshealth.org::511a4170-f131-4a2e-beed-6e2e5720c413" providerId="AD" clId="Web-{DEF91331-4C16-7122-A9F9-9AD05CC3578C}" dt="2023-02-16T15:04:35.127" v="5" actId="20577"/>
          <ac:spMkLst>
            <pc:docMk/>
            <pc:sldMk cId="3620985137" sldId="266"/>
            <ac:spMk id="3" creationId="{00000000-0000-0000-0000-000000000000}"/>
          </ac:spMkLst>
        </pc:spChg>
      </pc:sldChg>
    </pc:docChg>
  </pc:docChgLst>
  <pc:docChgLst>
    <pc:chgData name="Margaret Honutse" userId="511a4170-f131-4a2e-beed-6e2e5720c413" providerId="ADAL" clId="{C8209370-D110-4C91-B182-606FE92A5B37}"/>
    <pc:docChg chg="undo redo custSel addSld delSld modSld sldOrd delMainMaster modMainMaster">
      <pc:chgData name="Margaret Honutse" userId="511a4170-f131-4a2e-beed-6e2e5720c413" providerId="ADAL" clId="{C8209370-D110-4C91-B182-606FE92A5B37}" dt="2023-02-08T23:13:22.845" v="928" actId="1076"/>
      <pc:docMkLst>
        <pc:docMk/>
      </pc:docMkLst>
      <pc:sldChg chg="addSp delSp modSp del mod modTransition modClrScheme chgLayout">
        <pc:chgData name="Margaret Honutse" userId="511a4170-f131-4a2e-beed-6e2e5720c413" providerId="ADAL" clId="{C8209370-D110-4C91-B182-606FE92A5B37}" dt="2023-01-10T01:47:58.737" v="17" actId="47"/>
        <pc:sldMkLst>
          <pc:docMk/>
          <pc:sldMk cId="3881223346" sldId="257"/>
        </pc:sldMkLst>
        <pc:spChg chg="mod">
          <ac:chgData name="Margaret Honutse" userId="511a4170-f131-4a2e-beed-6e2e5720c413" providerId="ADAL" clId="{C8209370-D110-4C91-B182-606FE92A5B37}" dt="2023-01-10T01:47:48.580" v="15" actId="21"/>
          <ac:spMkLst>
            <pc:docMk/>
            <pc:sldMk cId="3881223346" sldId="257"/>
            <ac:spMk id="4" creationId="{00000000-0000-0000-0000-000000000000}"/>
          </ac:spMkLst>
        </pc:spChg>
        <pc:spChg chg="mod ord">
          <ac:chgData name="Margaret Honutse" userId="511a4170-f131-4a2e-beed-6e2e5720c413" providerId="ADAL" clId="{C8209370-D110-4C91-B182-606FE92A5B37}" dt="2023-01-10T01:47:19.036" v="12"/>
          <ac:spMkLst>
            <pc:docMk/>
            <pc:sldMk cId="3881223346" sldId="257"/>
            <ac:spMk id="5" creationId="{00000000-0000-0000-0000-000000000000}"/>
          </ac:spMkLst>
        </pc:spChg>
        <pc:spChg chg="add del mod">
          <ac:chgData name="Margaret Honutse" userId="511a4170-f131-4a2e-beed-6e2e5720c413" providerId="ADAL" clId="{C8209370-D110-4C91-B182-606FE92A5B37}" dt="2023-01-10T01:47:12.825" v="9" actId="26606"/>
          <ac:spMkLst>
            <pc:docMk/>
            <pc:sldMk cId="3881223346" sldId="257"/>
            <ac:spMk id="7" creationId="{2B7B7EF0-DA5B-71AC-3CB8-5B277F00ECF1}"/>
          </ac:spMkLst>
        </pc:spChg>
        <pc:spChg chg="add mod">
          <ac:chgData name="Margaret Honutse" userId="511a4170-f131-4a2e-beed-6e2e5720c413" providerId="ADAL" clId="{C8209370-D110-4C91-B182-606FE92A5B37}" dt="2023-01-10T01:47:19.036" v="12"/>
          <ac:spMkLst>
            <pc:docMk/>
            <pc:sldMk cId="3881223346" sldId="257"/>
            <ac:spMk id="9" creationId="{32A6A963-4840-D010-35C2-1E92791E9AC3}"/>
          </ac:spMkLst>
        </pc:spChg>
        <pc:spChg chg="add del mod">
          <ac:chgData name="Margaret Honutse" userId="511a4170-f131-4a2e-beed-6e2e5720c413" providerId="ADAL" clId="{C8209370-D110-4C91-B182-606FE92A5B37}" dt="2023-01-10T01:47:08.777" v="5" actId="26606"/>
          <ac:spMkLst>
            <pc:docMk/>
            <pc:sldMk cId="3881223346" sldId="257"/>
            <ac:spMk id="10" creationId="{32A6A963-4840-D010-35C2-1E92791E9AC3}"/>
          </ac:spMkLst>
        </pc:spChg>
      </pc:sldChg>
      <pc:sldChg chg="addSp delSp modSp mod modTransition chgLayout">
        <pc:chgData name="Margaret Honutse" userId="511a4170-f131-4a2e-beed-6e2e5720c413" providerId="ADAL" clId="{C8209370-D110-4C91-B182-606FE92A5B37}" dt="2023-02-08T23:04:18.814" v="814" actId="1076"/>
        <pc:sldMkLst>
          <pc:docMk/>
          <pc:sldMk cId="343033101" sldId="258"/>
        </pc:sldMkLst>
        <pc:spChg chg="mod">
          <ac:chgData name="Margaret Honutse" userId="511a4170-f131-4a2e-beed-6e2e5720c413" providerId="ADAL" clId="{C8209370-D110-4C91-B182-606FE92A5B37}" dt="2023-02-07T20:07:38.211" v="100" actId="1076"/>
          <ac:spMkLst>
            <pc:docMk/>
            <pc:sldMk cId="343033101" sldId="258"/>
            <ac:spMk id="2" creationId="{00000000-0000-0000-0000-000000000000}"/>
          </ac:spMkLst>
        </pc:spChg>
        <pc:spChg chg="mod">
          <ac:chgData name="Margaret Honutse" userId="511a4170-f131-4a2e-beed-6e2e5720c413" providerId="ADAL" clId="{C8209370-D110-4C91-B182-606FE92A5B37}" dt="2023-02-08T23:01:04.607" v="791" actId="14100"/>
          <ac:spMkLst>
            <pc:docMk/>
            <pc:sldMk cId="343033101" sldId="258"/>
            <ac:spMk id="3" creationId="{00000000-0000-0000-0000-000000000000}"/>
          </ac:spMkLst>
        </pc:spChg>
        <pc:spChg chg="add del mod">
          <ac:chgData name="Margaret Honutse" userId="511a4170-f131-4a2e-beed-6e2e5720c413" providerId="ADAL" clId="{C8209370-D110-4C91-B182-606FE92A5B37}" dt="2023-02-07T20:08:26.894" v="104" actId="478"/>
          <ac:spMkLst>
            <pc:docMk/>
            <pc:sldMk cId="343033101" sldId="258"/>
            <ac:spMk id="6" creationId="{7B80DEDE-26AD-4FF0-80CD-F87CADBC8C6C}"/>
          </ac:spMkLst>
        </pc:spChg>
        <pc:spChg chg="add del mod">
          <ac:chgData name="Margaret Honutse" userId="511a4170-f131-4a2e-beed-6e2e5720c413" providerId="ADAL" clId="{C8209370-D110-4C91-B182-606FE92A5B37}" dt="2023-02-01T18:36:53.891" v="56" actId="478"/>
          <ac:spMkLst>
            <pc:docMk/>
            <pc:sldMk cId="343033101" sldId="258"/>
            <ac:spMk id="8" creationId="{F4E6C721-977D-B294-3D64-4036615C6048}"/>
          </ac:spMkLst>
        </pc:spChg>
        <pc:spChg chg="add mod">
          <ac:chgData name="Margaret Honutse" userId="511a4170-f131-4a2e-beed-6e2e5720c413" providerId="ADAL" clId="{C8209370-D110-4C91-B182-606FE92A5B37}" dt="2023-02-07T23:23:36.840" v="506" actId="403"/>
          <ac:spMkLst>
            <pc:docMk/>
            <pc:sldMk cId="343033101" sldId="258"/>
            <ac:spMk id="9" creationId="{BC374D34-F2B4-45BA-A315-60DFE69B9A08}"/>
          </ac:spMkLst>
        </pc:spChg>
        <pc:spChg chg="add del mod">
          <ac:chgData name="Margaret Honutse" userId="511a4170-f131-4a2e-beed-6e2e5720c413" providerId="ADAL" clId="{C8209370-D110-4C91-B182-606FE92A5B37}" dt="2023-02-07T20:08:23.867" v="103" actId="478"/>
          <ac:spMkLst>
            <pc:docMk/>
            <pc:sldMk cId="343033101" sldId="258"/>
            <ac:spMk id="10" creationId="{CD39140F-97BE-A8A6-005B-2F1DB138F85A}"/>
          </ac:spMkLst>
        </pc:spChg>
        <pc:spChg chg="del mod">
          <ac:chgData name="Margaret Honutse" userId="511a4170-f131-4a2e-beed-6e2e5720c413" providerId="ADAL" clId="{C8209370-D110-4C91-B182-606FE92A5B37}" dt="2023-02-08T23:02:27.555" v="804" actId="478"/>
          <ac:spMkLst>
            <pc:docMk/>
            <pc:sldMk cId="343033101" sldId="258"/>
            <ac:spMk id="13" creationId="{51B69CC5-3033-45B0-A1A5-62339B090BF4}"/>
          </ac:spMkLst>
        </pc:spChg>
        <pc:spChg chg="del mod topLvl">
          <ac:chgData name="Margaret Honutse" userId="511a4170-f131-4a2e-beed-6e2e5720c413" providerId="ADAL" clId="{C8209370-D110-4C91-B182-606FE92A5B37}" dt="2023-02-08T23:02:42.469" v="808" actId="478"/>
          <ac:spMkLst>
            <pc:docMk/>
            <pc:sldMk cId="343033101" sldId="258"/>
            <ac:spMk id="14" creationId="{C620ED7D-0B94-4C2A-AC41-C17046997033}"/>
          </ac:spMkLst>
        </pc:spChg>
        <pc:spChg chg="del mod topLvl">
          <ac:chgData name="Margaret Honutse" userId="511a4170-f131-4a2e-beed-6e2e5720c413" providerId="ADAL" clId="{C8209370-D110-4C91-B182-606FE92A5B37}" dt="2023-02-08T23:02:44.293" v="809" actId="478"/>
          <ac:spMkLst>
            <pc:docMk/>
            <pc:sldMk cId="343033101" sldId="258"/>
            <ac:spMk id="15" creationId="{4E91F47C-D6CF-4C19-A3B3-0F928487031D}"/>
          </ac:spMkLst>
        </pc:spChg>
        <pc:grpChg chg="del mod">
          <ac:chgData name="Margaret Honutse" userId="511a4170-f131-4a2e-beed-6e2e5720c413" providerId="ADAL" clId="{C8209370-D110-4C91-B182-606FE92A5B37}" dt="2023-02-08T23:02:42.469" v="808" actId="478"/>
          <ac:grpSpMkLst>
            <pc:docMk/>
            <pc:sldMk cId="343033101" sldId="258"/>
            <ac:grpSpMk id="12" creationId="{AAEFA9B0-A24B-4EA9-B72C-EA8231A0619E}"/>
          </ac:grpSpMkLst>
        </pc:grpChg>
        <pc:picChg chg="add del mod">
          <ac:chgData name="Margaret Honutse" userId="511a4170-f131-4a2e-beed-6e2e5720c413" providerId="ADAL" clId="{C8209370-D110-4C91-B182-606FE92A5B37}" dt="2023-02-08T23:01:32.304" v="797" actId="27803"/>
          <ac:picMkLst>
            <pc:docMk/>
            <pc:sldMk cId="343033101" sldId="258"/>
            <ac:picMk id="11" creationId="{83BCC4DD-96E9-4EC2-B237-DE210B64B020}"/>
          </ac:picMkLst>
        </pc:picChg>
        <pc:picChg chg="add mod">
          <ac:chgData name="Margaret Honutse" userId="511a4170-f131-4a2e-beed-6e2e5720c413" providerId="ADAL" clId="{C8209370-D110-4C91-B182-606FE92A5B37}" dt="2023-02-08T23:04:18.814" v="814" actId="1076"/>
          <ac:picMkLst>
            <pc:docMk/>
            <pc:sldMk cId="343033101" sldId="258"/>
            <ac:picMk id="17" creationId="{B579C299-2DB8-42E6-B35F-7EADC6E40DB0}"/>
          </ac:picMkLst>
        </pc:picChg>
      </pc:sldChg>
      <pc:sldChg chg="delSp modSp del mod">
        <pc:chgData name="Margaret Honutse" userId="511a4170-f131-4a2e-beed-6e2e5720c413" providerId="ADAL" clId="{C8209370-D110-4C91-B182-606FE92A5B37}" dt="2023-01-10T01:50:45.057" v="55" actId="47"/>
        <pc:sldMkLst>
          <pc:docMk/>
          <pc:sldMk cId="2147022407" sldId="259"/>
        </pc:sldMkLst>
        <pc:spChg chg="del mod">
          <ac:chgData name="Margaret Honutse" userId="511a4170-f131-4a2e-beed-6e2e5720c413" providerId="ADAL" clId="{C8209370-D110-4C91-B182-606FE92A5B37}" dt="2023-01-10T01:50:00.752" v="34"/>
          <ac:spMkLst>
            <pc:docMk/>
            <pc:sldMk cId="2147022407" sldId="259"/>
            <ac:spMk id="2" creationId="{00000000-0000-0000-0000-000000000000}"/>
          </ac:spMkLst>
        </pc:spChg>
        <pc:spChg chg="mod">
          <ac:chgData name="Margaret Honutse" userId="511a4170-f131-4a2e-beed-6e2e5720c413" providerId="ADAL" clId="{C8209370-D110-4C91-B182-606FE92A5B37}" dt="2023-01-10T01:50:19.261" v="38" actId="21"/>
          <ac:spMkLst>
            <pc:docMk/>
            <pc:sldMk cId="2147022407" sldId="259"/>
            <ac:spMk id="2051" creationId="{00000000-0000-0000-0000-000000000000}"/>
          </ac:spMkLst>
        </pc:spChg>
      </pc:sldChg>
      <pc:sldChg chg="addSp delSp modSp mod modTransition chgLayout">
        <pc:chgData name="Margaret Honutse" userId="511a4170-f131-4a2e-beed-6e2e5720c413" providerId="ADAL" clId="{C8209370-D110-4C91-B182-606FE92A5B37}" dt="2023-02-07T20:23:58.524" v="196" actId="1076"/>
        <pc:sldMkLst>
          <pc:docMk/>
          <pc:sldMk cId="207487375" sldId="260"/>
        </pc:sldMkLst>
        <pc:spChg chg="mod">
          <ac:chgData name="Margaret Honutse" userId="511a4170-f131-4a2e-beed-6e2e5720c413" providerId="ADAL" clId="{C8209370-D110-4C91-B182-606FE92A5B37}" dt="2023-02-07T20:23:58.524" v="196" actId="1076"/>
          <ac:spMkLst>
            <pc:docMk/>
            <pc:sldMk cId="207487375" sldId="260"/>
            <ac:spMk id="2" creationId="{00000000-0000-0000-0000-000000000000}"/>
          </ac:spMkLst>
        </pc:spChg>
        <pc:spChg chg="mod">
          <ac:chgData name="Margaret Honutse" userId="511a4170-f131-4a2e-beed-6e2e5720c413" providerId="ADAL" clId="{C8209370-D110-4C91-B182-606FE92A5B37}" dt="2023-02-07T20:23:45.826" v="195" actId="27636"/>
          <ac:spMkLst>
            <pc:docMk/>
            <pc:sldMk cId="207487375" sldId="260"/>
            <ac:spMk id="3" creationId="{00000000-0000-0000-0000-000000000000}"/>
          </ac:spMkLst>
        </pc:spChg>
        <pc:spChg chg="add del mod">
          <ac:chgData name="Margaret Honutse" userId="511a4170-f131-4a2e-beed-6e2e5720c413" providerId="ADAL" clId="{C8209370-D110-4C91-B182-606FE92A5B37}" dt="2023-02-07T20:08:43.675" v="108" actId="478"/>
          <ac:spMkLst>
            <pc:docMk/>
            <pc:sldMk cId="207487375" sldId="260"/>
            <ac:spMk id="8" creationId="{43F3FDD5-B861-D819-C155-031DFDFDBBA7}"/>
          </ac:spMkLst>
        </pc:spChg>
        <pc:spChg chg="add del mod">
          <ac:chgData name="Margaret Honutse" userId="511a4170-f131-4a2e-beed-6e2e5720c413" providerId="ADAL" clId="{C8209370-D110-4C91-B182-606FE92A5B37}" dt="2023-02-07T20:08:18.737" v="102" actId="478"/>
          <ac:spMkLst>
            <pc:docMk/>
            <pc:sldMk cId="207487375" sldId="260"/>
            <ac:spMk id="10" creationId="{A38F0ABD-5768-E656-EC45-5C65A5D35A43}"/>
          </ac:spMkLst>
        </pc:spChg>
      </pc:sldChg>
      <pc:sldChg chg="addSp delSp modSp mod modTransition chgLayout">
        <pc:chgData name="Margaret Honutse" userId="511a4170-f131-4a2e-beed-6e2e5720c413" providerId="ADAL" clId="{C8209370-D110-4C91-B182-606FE92A5B37}" dt="2023-02-07T20:25:07.586" v="201" actId="27636"/>
        <pc:sldMkLst>
          <pc:docMk/>
          <pc:sldMk cId="4119185530" sldId="261"/>
        </pc:sldMkLst>
        <pc:spChg chg="mod">
          <ac:chgData name="Margaret Honutse" userId="511a4170-f131-4a2e-beed-6e2e5720c413" providerId="ADAL" clId="{C8209370-D110-4C91-B182-606FE92A5B37}" dt="2023-02-07T20:10:05.149" v="139" actId="255"/>
          <ac:spMkLst>
            <pc:docMk/>
            <pc:sldMk cId="4119185530" sldId="261"/>
            <ac:spMk id="2" creationId="{00000000-0000-0000-0000-000000000000}"/>
          </ac:spMkLst>
        </pc:spChg>
        <pc:spChg chg="mod">
          <ac:chgData name="Margaret Honutse" userId="511a4170-f131-4a2e-beed-6e2e5720c413" providerId="ADAL" clId="{C8209370-D110-4C91-B182-606FE92A5B37}" dt="2023-02-07T20:25:07.586" v="201" actId="27636"/>
          <ac:spMkLst>
            <pc:docMk/>
            <pc:sldMk cId="4119185530" sldId="261"/>
            <ac:spMk id="3" creationId="{00000000-0000-0000-0000-000000000000}"/>
          </ac:spMkLst>
        </pc:spChg>
        <pc:spChg chg="add del mod">
          <ac:chgData name="Margaret Honutse" userId="511a4170-f131-4a2e-beed-6e2e5720c413" providerId="ADAL" clId="{C8209370-D110-4C91-B182-606FE92A5B37}" dt="2023-02-07T20:09:22.899" v="116" actId="478"/>
          <ac:spMkLst>
            <pc:docMk/>
            <pc:sldMk cId="4119185530" sldId="261"/>
            <ac:spMk id="8" creationId="{7F612D7B-1A3C-A32F-4D3B-DED921F7E46D}"/>
          </ac:spMkLst>
        </pc:spChg>
        <pc:spChg chg="add del mod">
          <ac:chgData name="Margaret Honutse" userId="511a4170-f131-4a2e-beed-6e2e5720c413" providerId="ADAL" clId="{C8209370-D110-4C91-B182-606FE92A5B37}" dt="2023-02-07T20:09:25.698" v="117" actId="478"/>
          <ac:spMkLst>
            <pc:docMk/>
            <pc:sldMk cId="4119185530" sldId="261"/>
            <ac:spMk id="10" creationId="{0C4856BD-0911-EF63-6649-C585FE67E652}"/>
          </ac:spMkLst>
        </pc:spChg>
      </pc:sldChg>
      <pc:sldChg chg="addSp delSp modSp mod modTransition chgLayout">
        <pc:chgData name="Margaret Honutse" userId="511a4170-f131-4a2e-beed-6e2e5720c413" providerId="ADAL" clId="{C8209370-D110-4C91-B182-606FE92A5B37}" dt="2023-02-07T20:51:53.371" v="204" actId="27636"/>
        <pc:sldMkLst>
          <pc:docMk/>
          <pc:sldMk cId="1178517843" sldId="262"/>
        </pc:sldMkLst>
        <pc:spChg chg="mod">
          <ac:chgData name="Margaret Honutse" userId="511a4170-f131-4a2e-beed-6e2e5720c413" providerId="ADAL" clId="{C8209370-D110-4C91-B182-606FE92A5B37}" dt="2023-02-07T20:11:12.135" v="151" actId="403"/>
          <ac:spMkLst>
            <pc:docMk/>
            <pc:sldMk cId="1178517843" sldId="262"/>
            <ac:spMk id="2" creationId="{00000000-0000-0000-0000-000000000000}"/>
          </ac:spMkLst>
        </pc:spChg>
        <pc:spChg chg="mod">
          <ac:chgData name="Margaret Honutse" userId="511a4170-f131-4a2e-beed-6e2e5720c413" providerId="ADAL" clId="{C8209370-D110-4C91-B182-606FE92A5B37}" dt="2023-02-07T20:51:53.371" v="204" actId="27636"/>
          <ac:spMkLst>
            <pc:docMk/>
            <pc:sldMk cId="1178517843" sldId="262"/>
            <ac:spMk id="3" creationId="{00000000-0000-0000-0000-000000000000}"/>
          </ac:spMkLst>
        </pc:spChg>
        <pc:spChg chg="add del mod">
          <ac:chgData name="Margaret Honutse" userId="511a4170-f131-4a2e-beed-6e2e5720c413" providerId="ADAL" clId="{C8209370-D110-4C91-B182-606FE92A5B37}" dt="2023-02-07T20:10:38.820" v="142" actId="478"/>
          <ac:spMkLst>
            <pc:docMk/>
            <pc:sldMk cId="1178517843" sldId="262"/>
            <ac:spMk id="8" creationId="{0A00928B-3407-9B86-9358-C36D40B65DA0}"/>
          </ac:spMkLst>
        </pc:spChg>
        <pc:spChg chg="add del mod">
          <ac:chgData name="Margaret Honutse" userId="511a4170-f131-4a2e-beed-6e2e5720c413" providerId="ADAL" clId="{C8209370-D110-4C91-B182-606FE92A5B37}" dt="2023-02-07T20:10:42.415" v="143" actId="478"/>
          <ac:spMkLst>
            <pc:docMk/>
            <pc:sldMk cId="1178517843" sldId="262"/>
            <ac:spMk id="10" creationId="{A749243E-E787-D02B-3ADD-DE575BBCF7A8}"/>
          </ac:spMkLst>
        </pc:spChg>
      </pc:sldChg>
      <pc:sldChg chg="addSp delSp modSp mod modTransition chgLayout">
        <pc:chgData name="Margaret Honutse" userId="511a4170-f131-4a2e-beed-6e2e5720c413" providerId="ADAL" clId="{C8209370-D110-4C91-B182-606FE92A5B37}" dt="2023-02-07T23:02:34.747" v="293" actId="33524"/>
        <pc:sldMkLst>
          <pc:docMk/>
          <pc:sldMk cId="1218357740" sldId="263"/>
        </pc:sldMkLst>
        <pc:spChg chg="mod">
          <ac:chgData name="Margaret Honutse" userId="511a4170-f131-4a2e-beed-6e2e5720c413" providerId="ADAL" clId="{C8209370-D110-4C91-B182-606FE92A5B37}" dt="2023-02-07T22:57:53.472" v="226" actId="403"/>
          <ac:spMkLst>
            <pc:docMk/>
            <pc:sldMk cId="1218357740" sldId="263"/>
            <ac:spMk id="2" creationId="{00000000-0000-0000-0000-000000000000}"/>
          </ac:spMkLst>
        </pc:spChg>
        <pc:spChg chg="mod">
          <ac:chgData name="Margaret Honutse" userId="511a4170-f131-4a2e-beed-6e2e5720c413" providerId="ADAL" clId="{C8209370-D110-4C91-B182-606FE92A5B37}" dt="2023-02-07T23:02:34.747" v="293" actId="33524"/>
          <ac:spMkLst>
            <pc:docMk/>
            <pc:sldMk cId="1218357740" sldId="263"/>
            <ac:spMk id="3" creationId="{00000000-0000-0000-0000-000000000000}"/>
          </ac:spMkLst>
        </pc:spChg>
        <pc:spChg chg="add del mod">
          <ac:chgData name="Margaret Honutse" userId="511a4170-f131-4a2e-beed-6e2e5720c413" providerId="ADAL" clId="{C8209370-D110-4C91-B182-606FE92A5B37}" dt="2023-02-07T20:21:55.608" v="185" actId="478"/>
          <ac:spMkLst>
            <pc:docMk/>
            <pc:sldMk cId="1218357740" sldId="263"/>
            <ac:spMk id="8" creationId="{7F0396B4-BDEB-380E-51F8-ABB8286F0E74}"/>
          </ac:spMkLst>
        </pc:spChg>
        <pc:spChg chg="add del mod">
          <ac:chgData name="Margaret Honutse" userId="511a4170-f131-4a2e-beed-6e2e5720c413" providerId="ADAL" clId="{C8209370-D110-4C91-B182-606FE92A5B37}" dt="2023-02-07T22:59:37.067" v="246" actId="478"/>
          <ac:spMkLst>
            <pc:docMk/>
            <pc:sldMk cId="1218357740" sldId="263"/>
            <ac:spMk id="10" creationId="{F7EF7CF7-4AC2-B1AE-22E3-28029C183ADB}"/>
          </ac:spMkLst>
        </pc:spChg>
      </pc:sldChg>
      <pc:sldChg chg="addSp delSp modSp mod modTransition chgLayout">
        <pc:chgData name="Margaret Honutse" userId="511a4170-f131-4a2e-beed-6e2e5720c413" providerId="ADAL" clId="{C8209370-D110-4C91-B182-606FE92A5B37}" dt="2023-02-07T23:02:29.681" v="292" actId="33524"/>
        <pc:sldMkLst>
          <pc:docMk/>
          <pc:sldMk cId="2281668987" sldId="264"/>
        </pc:sldMkLst>
        <pc:spChg chg="mod">
          <ac:chgData name="Margaret Honutse" userId="511a4170-f131-4a2e-beed-6e2e5720c413" providerId="ADAL" clId="{C8209370-D110-4C91-B182-606FE92A5B37}" dt="2023-02-07T22:59:25.308" v="244" actId="1076"/>
          <ac:spMkLst>
            <pc:docMk/>
            <pc:sldMk cId="2281668987" sldId="264"/>
            <ac:spMk id="2" creationId="{00000000-0000-0000-0000-000000000000}"/>
          </ac:spMkLst>
        </pc:spChg>
        <pc:spChg chg="mod">
          <ac:chgData name="Margaret Honutse" userId="511a4170-f131-4a2e-beed-6e2e5720c413" providerId="ADAL" clId="{C8209370-D110-4C91-B182-606FE92A5B37}" dt="2023-02-07T23:02:29.681" v="292" actId="33524"/>
          <ac:spMkLst>
            <pc:docMk/>
            <pc:sldMk cId="2281668987" sldId="264"/>
            <ac:spMk id="3" creationId="{00000000-0000-0000-0000-000000000000}"/>
          </ac:spMkLst>
        </pc:spChg>
        <pc:spChg chg="add del mod">
          <ac:chgData name="Margaret Honutse" userId="511a4170-f131-4a2e-beed-6e2e5720c413" providerId="ADAL" clId="{C8209370-D110-4C91-B182-606FE92A5B37}" dt="2023-02-07T22:58:08.876" v="229" actId="478"/>
          <ac:spMkLst>
            <pc:docMk/>
            <pc:sldMk cId="2281668987" sldId="264"/>
            <ac:spMk id="8" creationId="{812507A3-5D86-1E05-AE1A-F5ABEFF76EFE}"/>
          </ac:spMkLst>
        </pc:spChg>
        <pc:spChg chg="add del mod">
          <ac:chgData name="Margaret Honutse" userId="511a4170-f131-4a2e-beed-6e2e5720c413" providerId="ADAL" clId="{C8209370-D110-4C91-B182-606FE92A5B37}" dt="2023-02-07T22:59:34.146" v="245" actId="478"/>
          <ac:spMkLst>
            <pc:docMk/>
            <pc:sldMk cId="2281668987" sldId="264"/>
            <ac:spMk id="10" creationId="{8E48835D-4DA3-44AA-2FFC-B827EE7380BC}"/>
          </ac:spMkLst>
        </pc:spChg>
      </pc:sldChg>
      <pc:sldChg chg="addSp delSp modSp mod modTransition chgLayout">
        <pc:chgData name="Margaret Honutse" userId="511a4170-f131-4a2e-beed-6e2e5720c413" providerId="ADAL" clId="{C8209370-D110-4C91-B182-606FE92A5B37}" dt="2023-02-07T23:13:30.071" v="345" actId="403"/>
        <pc:sldMkLst>
          <pc:docMk/>
          <pc:sldMk cId="3620985137" sldId="266"/>
        </pc:sldMkLst>
        <pc:spChg chg="mod">
          <ac:chgData name="Margaret Honutse" userId="511a4170-f131-4a2e-beed-6e2e5720c413" providerId="ADAL" clId="{C8209370-D110-4C91-B182-606FE92A5B37}" dt="2023-02-07T22:59:59.136" v="252" actId="122"/>
          <ac:spMkLst>
            <pc:docMk/>
            <pc:sldMk cId="3620985137" sldId="266"/>
            <ac:spMk id="2" creationId="{00000000-0000-0000-0000-000000000000}"/>
          </ac:spMkLst>
        </pc:spChg>
        <pc:spChg chg="mod">
          <ac:chgData name="Margaret Honutse" userId="511a4170-f131-4a2e-beed-6e2e5720c413" providerId="ADAL" clId="{C8209370-D110-4C91-B182-606FE92A5B37}" dt="2023-02-07T23:13:30.071" v="345" actId="403"/>
          <ac:spMkLst>
            <pc:docMk/>
            <pc:sldMk cId="3620985137" sldId="266"/>
            <ac:spMk id="3" creationId="{00000000-0000-0000-0000-000000000000}"/>
          </ac:spMkLst>
        </pc:spChg>
        <pc:spChg chg="add del mod">
          <ac:chgData name="Margaret Honutse" userId="511a4170-f131-4a2e-beed-6e2e5720c413" providerId="ADAL" clId="{C8209370-D110-4C91-B182-606FE92A5B37}" dt="2023-02-07T22:59:50.482" v="248" actId="478"/>
          <ac:spMkLst>
            <pc:docMk/>
            <pc:sldMk cId="3620985137" sldId="266"/>
            <ac:spMk id="8" creationId="{240E02E3-D5EF-0E89-6C12-0D6E0DC558F2}"/>
          </ac:spMkLst>
        </pc:spChg>
        <pc:spChg chg="add del mod">
          <ac:chgData name="Margaret Honutse" userId="511a4170-f131-4a2e-beed-6e2e5720c413" providerId="ADAL" clId="{C8209370-D110-4C91-B182-606FE92A5B37}" dt="2023-02-07T23:00:02.639" v="253" actId="478"/>
          <ac:spMkLst>
            <pc:docMk/>
            <pc:sldMk cId="3620985137" sldId="266"/>
            <ac:spMk id="10" creationId="{0CC078F9-9188-F7A9-6642-329160EB19EC}"/>
          </ac:spMkLst>
        </pc:spChg>
      </pc:sldChg>
      <pc:sldChg chg="addSp modSp del mod modTransition modClrScheme chgLayout">
        <pc:chgData name="Margaret Honutse" userId="511a4170-f131-4a2e-beed-6e2e5720c413" providerId="ADAL" clId="{C8209370-D110-4C91-B182-606FE92A5B37}" dt="2023-02-07T20:13:55.096" v="170" actId="47"/>
        <pc:sldMkLst>
          <pc:docMk/>
          <pc:sldMk cId="3177662087" sldId="267"/>
        </pc:sldMkLst>
        <pc:spChg chg="mod ord">
          <ac:chgData name="Margaret Honutse" userId="511a4170-f131-4a2e-beed-6e2e5720c413" providerId="ADAL" clId="{C8209370-D110-4C91-B182-606FE92A5B37}" dt="2023-01-10T01:48:50.406" v="23" actId="26606"/>
          <ac:spMkLst>
            <pc:docMk/>
            <pc:sldMk cId="3177662087" sldId="267"/>
            <ac:spMk id="2" creationId="{00000000-0000-0000-0000-000000000000}"/>
          </ac:spMkLst>
        </pc:spChg>
        <pc:spChg chg="mod">
          <ac:chgData name="Margaret Honutse" userId="511a4170-f131-4a2e-beed-6e2e5720c413" providerId="ADAL" clId="{C8209370-D110-4C91-B182-606FE92A5B37}" dt="2023-01-10T01:48:50.406" v="23" actId="26606"/>
          <ac:spMkLst>
            <pc:docMk/>
            <pc:sldMk cId="3177662087" sldId="267"/>
            <ac:spMk id="5" creationId="{00000000-0000-0000-0000-000000000000}"/>
          </ac:spMkLst>
        </pc:spChg>
        <pc:spChg chg="add mod">
          <ac:chgData name="Margaret Honutse" userId="511a4170-f131-4a2e-beed-6e2e5720c413" providerId="ADAL" clId="{C8209370-D110-4C91-B182-606FE92A5B37}" dt="2023-01-10T01:48:50.406" v="23" actId="26606"/>
          <ac:spMkLst>
            <pc:docMk/>
            <pc:sldMk cId="3177662087" sldId="267"/>
            <ac:spMk id="10" creationId="{8A503906-3C88-6F91-E185-32CF9EC55209}"/>
          </ac:spMkLst>
        </pc:spChg>
        <pc:picChg chg="mod">
          <ac:chgData name="Margaret Honutse" userId="511a4170-f131-4a2e-beed-6e2e5720c413" providerId="ADAL" clId="{C8209370-D110-4C91-B182-606FE92A5B37}" dt="2023-01-10T01:48:59.050" v="24" actId="14100"/>
          <ac:picMkLst>
            <pc:docMk/>
            <pc:sldMk cId="3177662087" sldId="267"/>
            <ac:picMk id="4" creationId="{00000000-0000-0000-0000-000000000000}"/>
          </ac:picMkLst>
        </pc:picChg>
      </pc:sldChg>
      <pc:sldChg chg="addSp delSp modSp del mod">
        <pc:chgData name="Margaret Honutse" userId="511a4170-f131-4a2e-beed-6e2e5720c413" providerId="ADAL" clId="{C8209370-D110-4C91-B182-606FE92A5B37}" dt="2023-02-07T23:17:58.829" v="401" actId="47"/>
        <pc:sldMkLst>
          <pc:docMk/>
          <pc:sldMk cId="1087676451" sldId="268"/>
        </pc:sldMkLst>
        <pc:spChg chg="mod">
          <ac:chgData name="Margaret Honutse" userId="511a4170-f131-4a2e-beed-6e2e5720c413" providerId="ADAL" clId="{C8209370-D110-4C91-B182-606FE92A5B37}" dt="2023-02-07T23:14:27.252" v="354" actId="1076"/>
          <ac:spMkLst>
            <pc:docMk/>
            <pc:sldMk cId="1087676451" sldId="268"/>
            <ac:spMk id="2" creationId="{A77384FF-DAF5-435B-80DC-B182A6F45271}"/>
          </ac:spMkLst>
        </pc:spChg>
        <pc:spChg chg="mod">
          <ac:chgData name="Margaret Honutse" userId="511a4170-f131-4a2e-beed-6e2e5720c413" providerId="ADAL" clId="{C8209370-D110-4C91-B182-606FE92A5B37}" dt="2023-02-07T23:14:45.653" v="362" actId="1076"/>
          <ac:spMkLst>
            <pc:docMk/>
            <pc:sldMk cId="1087676451" sldId="268"/>
            <ac:spMk id="8" creationId="{2954ABD5-B953-4D92-898E-8030437142AF}"/>
          </ac:spMkLst>
        </pc:spChg>
        <pc:spChg chg="mod">
          <ac:chgData name="Margaret Honutse" userId="511a4170-f131-4a2e-beed-6e2e5720c413" providerId="ADAL" clId="{C8209370-D110-4C91-B182-606FE92A5B37}" dt="2023-02-07T23:14:40.324" v="361" actId="1076"/>
          <ac:spMkLst>
            <pc:docMk/>
            <pc:sldMk cId="1087676451" sldId="268"/>
            <ac:spMk id="10" creationId="{FE2F98AB-58F9-401C-9C90-C9A4C46F2D6E}"/>
          </ac:spMkLst>
        </pc:spChg>
        <pc:spChg chg="mod">
          <ac:chgData name="Margaret Honutse" userId="511a4170-f131-4a2e-beed-6e2e5720c413" providerId="ADAL" clId="{C8209370-D110-4C91-B182-606FE92A5B37}" dt="2023-02-07T23:15:11.072" v="366" actId="1076"/>
          <ac:spMkLst>
            <pc:docMk/>
            <pc:sldMk cId="1087676451" sldId="268"/>
            <ac:spMk id="12" creationId="{86C0F679-E16C-4293-8CA5-C26A8E098764}"/>
          </ac:spMkLst>
        </pc:spChg>
        <pc:spChg chg="mod">
          <ac:chgData name="Margaret Honutse" userId="511a4170-f131-4a2e-beed-6e2e5720c413" providerId="ADAL" clId="{C8209370-D110-4C91-B182-606FE92A5B37}" dt="2023-02-07T23:14:51.171" v="364" actId="1076"/>
          <ac:spMkLst>
            <pc:docMk/>
            <pc:sldMk cId="1087676451" sldId="268"/>
            <ac:spMk id="20" creationId="{A0EACE0B-B1CE-4633-896F-8AB510FE9EB5}"/>
          </ac:spMkLst>
        </pc:spChg>
        <pc:picChg chg="add del mod">
          <ac:chgData name="Margaret Honutse" userId="511a4170-f131-4a2e-beed-6e2e5720c413" providerId="ADAL" clId="{C8209370-D110-4C91-B182-606FE92A5B37}" dt="2023-02-07T23:15:36.589" v="371"/>
          <ac:picMkLst>
            <pc:docMk/>
            <pc:sldMk cId="1087676451" sldId="268"/>
            <ac:picMk id="9" creationId="{AB8F60A6-58C1-4489-AAC5-E8D42E849957}"/>
          </ac:picMkLst>
        </pc:picChg>
        <pc:picChg chg="mod">
          <ac:chgData name="Margaret Honutse" userId="511a4170-f131-4a2e-beed-6e2e5720c413" providerId="ADAL" clId="{C8209370-D110-4C91-B182-606FE92A5B37}" dt="2023-02-07T23:14:46.567" v="363" actId="1076"/>
          <ac:picMkLst>
            <pc:docMk/>
            <pc:sldMk cId="1087676451" sldId="268"/>
            <ac:picMk id="13" creationId="{1B55A346-F801-41E7-928E-51B0C64DF5F8}"/>
          </ac:picMkLst>
        </pc:picChg>
        <pc:picChg chg="mod">
          <ac:chgData name="Margaret Honutse" userId="511a4170-f131-4a2e-beed-6e2e5720c413" providerId="ADAL" clId="{C8209370-D110-4C91-B182-606FE92A5B37}" dt="2023-02-07T23:14:32.751" v="356" actId="1076"/>
          <ac:picMkLst>
            <pc:docMk/>
            <pc:sldMk cId="1087676451" sldId="268"/>
            <ac:picMk id="19" creationId="{ADB4D11E-A531-43F1-904F-7416CF04EF36}"/>
          </ac:picMkLst>
        </pc:picChg>
      </pc:sldChg>
      <pc:sldChg chg="delSp modSp mod ord delAnim modNotesTx">
        <pc:chgData name="Margaret Honutse" userId="511a4170-f131-4a2e-beed-6e2e5720c413" providerId="ADAL" clId="{C8209370-D110-4C91-B182-606FE92A5B37}" dt="2023-02-07T23:18:46.263" v="410" actId="20577"/>
        <pc:sldMkLst>
          <pc:docMk/>
          <pc:sldMk cId="2055853720" sldId="572"/>
        </pc:sldMkLst>
        <pc:spChg chg="mod">
          <ac:chgData name="Margaret Honutse" userId="511a4170-f131-4a2e-beed-6e2e5720c413" providerId="ADAL" clId="{C8209370-D110-4C91-B182-606FE92A5B37}" dt="2023-01-10T01:47:53.127" v="16"/>
          <ac:spMkLst>
            <pc:docMk/>
            <pc:sldMk cId="2055853720" sldId="572"/>
            <ac:spMk id="2" creationId="{935F9402-9898-465B-8DF5-D7A8A37599DB}"/>
          </ac:spMkLst>
        </pc:spChg>
        <pc:picChg chg="del">
          <ac:chgData name="Margaret Honutse" userId="511a4170-f131-4a2e-beed-6e2e5720c413" providerId="ADAL" clId="{C8209370-D110-4C91-B182-606FE92A5B37}" dt="2023-01-10T01:48:04.885" v="18" actId="478"/>
          <ac:picMkLst>
            <pc:docMk/>
            <pc:sldMk cId="2055853720" sldId="572"/>
            <ac:picMk id="6" creationId="{E965446D-3B74-40B7-9A25-B433EA7D957C}"/>
          </ac:picMkLst>
        </pc:picChg>
      </pc:sldChg>
      <pc:sldChg chg="modSp new mod">
        <pc:chgData name="Margaret Honutse" userId="511a4170-f131-4a2e-beed-6e2e5720c413" providerId="ADAL" clId="{C8209370-D110-4C91-B182-606FE92A5B37}" dt="2023-02-08T22:57:02.490" v="742" actId="20577"/>
        <pc:sldMkLst>
          <pc:docMk/>
          <pc:sldMk cId="2015602780" sldId="573"/>
        </pc:sldMkLst>
        <pc:spChg chg="mod">
          <ac:chgData name="Margaret Honutse" userId="511a4170-f131-4a2e-beed-6e2e5720c413" providerId="ADAL" clId="{C8209370-D110-4C91-B182-606FE92A5B37}" dt="2023-02-08T22:57:02.490" v="742" actId="20577"/>
          <ac:spMkLst>
            <pc:docMk/>
            <pc:sldMk cId="2015602780" sldId="573"/>
            <ac:spMk id="2" creationId="{F0F50832-1D00-44F3-B24A-F1F50E925F41}"/>
          </ac:spMkLst>
        </pc:spChg>
        <pc:spChg chg="mod">
          <ac:chgData name="Margaret Honutse" userId="511a4170-f131-4a2e-beed-6e2e5720c413" providerId="ADAL" clId="{C8209370-D110-4C91-B182-606FE92A5B37}" dt="2023-02-07T23:19:47.216" v="448" actId="20577"/>
          <ac:spMkLst>
            <pc:docMk/>
            <pc:sldMk cId="2015602780" sldId="573"/>
            <ac:spMk id="3" creationId="{3274BF3D-D927-4077-B79C-7F98B973BE00}"/>
          </ac:spMkLst>
        </pc:spChg>
      </pc:sldChg>
      <pc:sldChg chg="addSp delSp modSp new mod">
        <pc:chgData name="Margaret Honutse" userId="511a4170-f131-4a2e-beed-6e2e5720c413" providerId="ADAL" clId="{C8209370-D110-4C91-B182-606FE92A5B37}" dt="2023-02-07T22:59:40.905" v="247" actId="478"/>
        <pc:sldMkLst>
          <pc:docMk/>
          <pc:sldMk cId="91233270" sldId="574"/>
        </pc:sldMkLst>
        <pc:spChg chg="mod">
          <ac:chgData name="Margaret Honutse" userId="511a4170-f131-4a2e-beed-6e2e5720c413" providerId="ADAL" clId="{C8209370-D110-4C91-B182-606FE92A5B37}" dt="2023-02-07T20:13:18.174" v="166" actId="403"/>
          <ac:spMkLst>
            <pc:docMk/>
            <pc:sldMk cId="91233270" sldId="574"/>
            <ac:spMk id="2" creationId="{3870216E-C287-4311-BF31-5488150D01CF}"/>
          </ac:spMkLst>
        </pc:spChg>
        <pc:spChg chg="del">
          <ac:chgData name="Margaret Honutse" userId="511a4170-f131-4a2e-beed-6e2e5720c413" providerId="ADAL" clId="{C8209370-D110-4C91-B182-606FE92A5B37}" dt="2023-02-07T20:12:24.132" v="154" actId="478"/>
          <ac:spMkLst>
            <pc:docMk/>
            <pc:sldMk cId="91233270" sldId="574"/>
            <ac:spMk id="3" creationId="{F151E3AD-FABE-44E5-BD2F-DFC8385F9AE7}"/>
          </ac:spMkLst>
        </pc:spChg>
        <pc:spChg chg="del">
          <ac:chgData name="Margaret Honutse" userId="511a4170-f131-4a2e-beed-6e2e5720c413" providerId="ADAL" clId="{C8209370-D110-4C91-B182-606FE92A5B37}" dt="2023-02-07T22:59:40.905" v="247" actId="478"/>
          <ac:spMkLst>
            <pc:docMk/>
            <pc:sldMk cId="91233270" sldId="574"/>
            <ac:spMk id="4" creationId="{A16B024E-5C8C-46A0-8A3C-BB11F25C1C8A}"/>
          </ac:spMkLst>
        </pc:spChg>
        <pc:spChg chg="add mod">
          <ac:chgData name="Margaret Honutse" userId="511a4170-f131-4a2e-beed-6e2e5720c413" providerId="ADAL" clId="{C8209370-D110-4C91-B182-606FE92A5B37}" dt="2023-02-07T20:51:59.851" v="206" actId="27636"/>
          <ac:spMkLst>
            <pc:docMk/>
            <pc:sldMk cId="91233270" sldId="574"/>
            <ac:spMk id="6" creationId="{491543B1-82AA-4E6D-8FB9-75FAE1367685}"/>
          </ac:spMkLst>
        </pc:spChg>
        <pc:picChg chg="add del mod">
          <ac:chgData name="Margaret Honutse" userId="511a4170-f131-4a2e-beed-6e2e5720c413" providerId="ADAL" clId="{C8209370-D110-4C91-B182-606FE92A5B37}" dt="2023-02-07T20:13:32.375" v="169" actId="478"/>
          <ac:picMkLst>
            <pc:docMk/>
            <pc:sldMk cId="91233270" sldId="574"/>
            <ac:picMk id="7" creationId="{CB1053CB-A58B-4FD8-BED9-1EC39633B1D9}"/>
          </ac:picMkLst>
        </pc:picChg>
        <pc:picChg chg="add mod">
          <ac:chgData name="Margaret Honutse" userId="511a4170-f131-4a2e-beed-6e2e5720c413" providerId="ADAL" clId="{C8209370-D110-4C91-B182-606FE92A5B37}" dt="2023-02-07T20:21:00.441" v="179" actId="1076"/>
          <ac:picMkLst>
            <pc:docMk/>
            <pc:sldMk cId="91233270" sldId="574"/>
            <ac:picMk id="9" creationId="{83AFAF7B-C9D3-4DF3-A5C4-EEDD67EE6529}"/>
          </ac:picMkLst>
        </pc:picChg>
      </pc:sldChg>
      <pc:sldChg chg="addSp modSp add mod">
        <pc:chgData name="Margaret Honutse" userId="511a4170-f131-4a2e-beed-6e2e5720c413" providerId="ADAL" clId="{C8209370-D110-4C91-B182-606FE92A5B37}" dt="2023-02-08T23:13:22.845" v="928" actId="1076"/>
        <pc:sldMkLst>
          <pc:docMk/>
          <pc:sldMk cId="2588366201" sldId="575"/>
        </pc:sldMkLst>
        <pc:spChg chg="mod">
          <ac:chgData name="Margaret Honutse" userId="511a4170-f131-4a2e-beed-6e2e5720c413" providerId="ADAL" clId="{C8209370-D110-4C91-B182-606FE92A5B37}" dt="2023-02-08T23:12:23.546" v="915" actId="14100"/>
          <ac:spMkLst>
            <pc:docMk/>
            <pc:sldMk cId="2588366201" sldId="575"/>
            <ac:spMk id="3" creationId="{00000000-0000-0000-0000-000000000000}"/>
          </ac:spMkLst>
        </pc:spChg>
        <pc:spChg chg="add mod">
          <ac:chgData name="Margaret Honutse" userId="511a4170-f131-4a2e-beed-6e2e5720c413" providerId="ADAL" clId="{C8209370-D110-4C91-B182-606FE92A5B37}" dt="2023-02-07T23:17:42.946" v="397" actId="207"/>
          <ac:spMkLst>
            <pc:docMk/>
            <pc:sldMk cId="2588366201" sldId="575"/>
            <ac:spMk id="7" creationId="{B6B64A97-0666-4913-B286-E698106A4E5F}"/>
          </ac:spMkLst>
        </pc:spChg>
        <pc:spChg chg="add mod">
          <ac:chgData name="Margaret Honutse" userId="511a4170-f131-4a2e-beed-6e2e5720c413" providerId="ADAL" clId="{C8209370-D110-4C91-B182-606FE92A5B37}" dt="2023-02-08T23:13:00.042" v="923" actId="14100"/>
          <ac:spMkLst>
            <pc:docMk/>
            <pc:sldMk cId="2588366201" sldId="575"/>
            <ac:spMk id="8" creationId="{6CE22D79-7A8D-44BF-BCE1-D906DB32FEF9}"/>
          </ac:spMkLst>
        </pc:spChg>
        <pc:spChg chg="add mod">
          <ac:chgData name="Margaret Honutse" userId="511a4170-f131-4a2e-beed-6e2e5720c413" providerId="ADAL" clId="{C8209370-D110-4C91-B182-606FE92A5B37}" dt="2023-02-08T23:13:22.845" v="928" actId="1076"/>
          <ac:spMkLst>
            <pc:docMk/>
            <pc:sldMk cId="2588366201" sldId="575"/>
            <ac:spMk id="9" creationId="{768506C1-0AA7-4CEC-824A-FD8FCAA5585E}"/>
          </ac:spMkLst>
        </pc:spChg>
        <pc:picChg chg="add mod">
          <ac:chgData name="Margaret Honutse" userId="511a4170-f131-4a2e-beed-6e2e5720c413" providerId="ADAL" clId="{C8209370-D110-4C91-B182-606FE92A5B37}" dt="2023-02-08T23:12:38.206" v="918" actId="1076"/>
          <ac:picMkLst>
            <pc:docMk/>
            <pc:sldMk cId="2588366201" sldId="575"/>
            <ac:picMk id="5" creationId="{DCEC5EB7-2A6F-430A-8335-F0DEAE6F2D4A}"/>
          </ac:picMkLst>
        </pc:picChg>
        <pc:picChg chg="add mod">
          <ac:chgData name="Margaret Honutse" userId="511a4170-f131-4a2e-beed-6e2e5720c413" providerId="ADAL" clId="{C8209370-D110-4C91-B182-606FE92A5B37}" dt="2023-02-08T23:12:36.485" v="917" actId="1076"/>
          <ac:picMkLst>
            <pc:docMk/>
            <pc:sldMk cId="2588366201" sldId="575"/>
            <ac:picMk id="6" creationId="{9254D0B5-8665-490F-A31F-790AA9B07624}"/>
          </ac:picMkLst>
        </pc:picChg>
      </pc:sldChg>
      <pc:sldChg chg="addSp delSp modSp new mod ord">
        <pc:chgData name="Margaret Honutse" userId="511a4170-f131-4a2e-beed-6e2e5720c413" providerId="ADAL" clId="{C8209370-D110-4C91-B182-606FE92A5B37}" dt="2023-02-08T23:11:36.884" v="895" actId="164"/>
        <pc:sldMkLst>
          <pc:docMk/>
          <pc:sldMk cId="4064470366" sldId="576"/>
        </pc:sldMkLst>
        <pc:spChg chg="mod">
          <ac:chgData name="Margaret Honutse" userId="511a4170-f131-4a2e-beed-6e2e5720c413" providerId="ADAL" clId="{C8209370-D110-4C91-B182-606FE92A5B37}" dt="2023-02-07T23:21:19.949" v="464" actId="403"/>
          <ac:spMkLst>
            <pc:docMk/>
            <pc:sldMk cId="4064470366" sldId="576"/>
            <ac:spMk id="2" creationId="{3E662363-CA85-48AB-B3D4-67CE49E99639}"/>
          </ac:spMkLst>
        </pc:spChg>
        <pc:spChg chg="del">
          <ac:chgData name="Margaret Honutse" userId="511a4170-f131-4a2e-beed-6e2e5720c413" providerId="ADAL" clId="{C8209370-D110-4C91-B182-606FE92A5B37}" dt="2023-02-07T23:21:11.491" v="459" actId="478"/>
          <ac:spMkLst>
            <pc:docMk/>
            <pc:sldMk cId="4064470366" sldId="576"/>
            <ac:spMk id="3" creationId="{CAA27B7A-4E55-4C98-9EF9-4C2F2A61B3FA}"/>
          </ac:spMkLst>
        </pc:spChg>
        <pc:spChg chg="mod">
          <ac:chgData name="Margaret Honutse" userId="511a4170-f131-4a2e-beed-6e2e5720c413" providerId="ADAL" clId="{C8209370-D110-4C91-B182-606FE92A5B37}" dt="2023-02-07T23:23:41.109" v="507" actId="403"/>
          <ac:spMkLst>
            <pc:docMk/>
            <pc:sldMk cId="4064470366" sldId="576"/>
            <ac:spMk id="4" creationId="{72B41CA6-B4A2-4A23-876E-3B9D4AE008C3}"/>
          </ac:spMkLst>
        </pc:spChg>
        <pc:spChg chg="mod">
          <ac:chgData name="Margaret Honutse" userId="511a4170-f131-4a2e-beed-6e2e5720c413" providerId="ADAL" clId="{C8209370-D110-4C91-B182-606FE92A5B37}" dt="2023-02-08T23:11:30.223" v="894" actId="1076"/>
          <ac:spMkLst>
            <pc:docMk/>
            <pc:sldMk cId="4064470366" sldId="576"/>
            <ac:spMk id="6" creationId="{443A7D2A-92B0-48BD-A3F2-B397EB3386CE}"/>
          </ac:spMkLst>
        </pc:spChg>
        <pc:grpChg chg="add del mod">
          <ac:chgData name="Margaret Honutse" userId="511a4170-f131-4a2e-beed-6e2e5720c413" providerId="ADAL" clId="{C8209370-D110-4C91-B182-606FE92A5B37}" dt="2023-02-08T23:09:51.626" v="866" actId="165"/>
          <ac:grpSpMkLst>
            <pc:docMk/>
            <pc:sldMk cId="4064470366" sldId="576"/>
            <ac:grpSpMk id="12" creationId="{D3C98601-366B-4116-8DF8-59D4F8965AAD}"/>
          </ac:grpSpMkLst>
        </pc:grpChg>
        <pc:grpChg chg="add mod">
          <ac:chgData name="Margaret Honutse" userId="511a4170-f131-4a2e-beed-6e2e5720c413" providerId="ADAL" clId="{C8209370-D110-4C91-B182-606FE92A5B37}" dt="2023-02-08T23:11:36.884" v="895" actId="164"/>
          <ac:grpSpMkLst>
            <pc:docMk/>
            <pc:sldMk cId="4064470366" sldId="576"/>
            <ac:grpSpMk id="14" creationId="{2E905E61-0267-41C9-93C7-B3B4629FA9E1}"/>
          </ac:grpSpMkLst>
        </pc:grpChg>
        <pc:picChg chg="add mod topLvl">
          <ac:chgData name="Margaret Honutse" userId="511a4170-f131-4a2e-beed-6e2e5720c413" providerId="ADAL" clId="{C8209370-D110-4C91-B182-606FE92A5B37}" dt="2023-02-08T23:11:36.884" v="895" actId="164"/>
          <ac:picMkLst>
            <pc:docMk/>
            <pc:sldMk cId="4064470366" sldId="576"/>
            <ac:picMk id="8" creationId="{C5A83C19-2EE7-4DAD-BBD8-70655BEE74BA}"/>
          </ac:picMkLst>
        </pc:picChg>
        <pc:picChg chg="add mod topLvl">
          <ac:chgData name="Margaret Honutse" userId="511a4170-f131-4a2e-beed-6e2e5720c413" providerId="ADAL" clId="{C8209370-D110-4C91-B182-606FE92A5B37}" dt="2023-02-08T23:11:36.884" v="895" actId="164"/>
          <ac:picMkLst>
            <pc:docMk/>
            <pc:sldMk cId="4064470366" sldId="576"/>
            <ac:picMk id="10" creationId="{3E684E1B-1874-480E-A5BC-16827F5DE398}"/>
          </ac:picMkLst>
        </pc:picChg>
        <pc:picChg chg="add del mod topLvl">
          <ac:chgData name="Margaret Honutse" userId="511a4170-f131-4a2e-beed-6e2e5720c413" providerId="ADAL" clId="{C8209370-D110-4C91-B182-606FE92A5B37}" dt="2023-02-08T23:10:42.417" v="881" actId="478"/>
          <ac:picMkLst>
            <pc:docMk/>
            <pc:sldMk cId="4064470366" sldId="576"/>
            <ac:picMk id="11" creationId="{8AE00542-068B-4D18-B280-441969D3BF52}"/>
          </ac:picMkLst>
        </pc:picChg>
        <pc:picChg chg="add mod">
          <ac:chgData name="Margaret Honutse" userId="511a4170-f131-4a2e-beed-6e2e5720c413" providerId="ADAL" clId="{C8209370-D110-4C91-B182-606FE92A5B37}" dt="2023-02-08T23:11:36.884" v="895" actId="164"/>
          <ac:picMkLst>
            <pc:docMk/>
            <pc:sldMk cId="4064470366" sldId="576"/>
            <ac:picMk id="13" creationId="{C562FA52-AF0F-448E-B271-87CD58F6F8D7}"/>
          </ac:picMkLst>
        </pc:picChg>
      </pc:sldChg>
      <pc:sldChg chg="new del">
        <pc:chgData name="Margaret Honutse" userId="511a4170-f131-4a2e-beed-6e2e5720c413" providerId="ADAL" clId="{C8209370-D110-4C91-B182-606FE92A5B37}" dt="2023-02-07T23:25:16.508" v="511" actId="680"/>
        <pc:sldMkLst>
          <pc:docMk/>
          <pc:sldMk cId="849667218" sldId="577"/>
        </pc:sldMkLst>
      </pc:sldChg>
      <pc:sldChg chg="new del">
        <pc:chgData name="Margaret Honutse" userId="511a4170-f131-4a2e-beed-6e2e5720c413" providerId="ADAL" clId="{C8209370-D110-4C91-B182-606FE92A5B37}" dt="2023-02-07T23:25:32.480" v="513" actId="680"/>
        <pc:sldMkLst>
          <pc:docMk/>
          <pc:sldMk cId="2349192708" sldId="577"/>
        </pc:sldMkLst>
      </pc:sldChg>
      <pc:sldChg chg="addSp delSp modSp new mod ord">
        <pc:chgData name="Margaret Honutse" userId="511a4170-f131-4a2e-beed-6e2e5720c413" providerId="ADAL" clId="{C8209370-D110-4C91-B182-606FE92A5B37}" dt="2023-02-08T23:09:39.980" v="865" actId="931"/>
        <pc:sldMkLst>
          <pc:docMk/>
          <pc:sldMk cId="3579871587" sldId="577"/>
        </pc:sldMkLst>
        <pc:spChg chg="mod">
          <ac:chgData name="Margaret Honutse" userId="511a4170-f131-4a2e-beed-6e2e5720c413" providerId="ADAL" clId="{C8209370-D110-4C91-B182-606FE92A5B37}" dt="2023-02-07T23:54:56.454" v="716" actId="1076"/>
          <ac:spMkLst>
            <pc:docMk/>
            <pc:sldMk cId="3579871587" sldId="577"/>
            <ac:spMk id="2" creationId="{EF807044-9D0A-4400-B06A-934415774013}"/>
          </ac:spMkLst>
        </pc:spChg>
        <pc:spChg chg="del">
          <ac:chgData name="Margaret Honutse" userId="511a4170-f131-4a2e-beed-6e2e5720c413" providerId="ADAL" clId="{C8209370-D110-4C91-B182-606FE92A5B37}" dt="2023-02-07T23:26:17.207" v="558" actId="478"/>
          <ac:spMkLst>
            <pc:docMk/>
            <pc:sldMk cId="3579871587" sldId="577"/>
            <ac:spMk id="3" creationId="{565CB236-1C2F-46C3-95B0-A6FE97903B78}"/>
          </ac:spMkLst>
        </pc:spChg>
        <pc:spChg chg="mod">
          <ac:chgData name="Margaret Honutse" userId="511a4170-f131-4a2e-beed-6e2e5720c413" providerId="ADAL" clId="{C8209370-D110-4C91-B182-606FE92A5B37}" dt="2023-02-07T23:56:02.412" v="721" actId="20577"/>
          <ac:spMkLst>
            <pc:docMk/>
            <pc:sldMk cId="3579871587" sldId="577"/>
            <ac:spMk id="4" creationId="{65E17FF8-DABF-40E9-9687-32C34680B86E}"/>
          </ac:spMkLst>
        </pc:spChg>
        <pc:spChg chg="mod">
          <ac:chgData name="Margaret Honutse" userId="511a4170-f131-4a2e-beed-6e2e5720c413" providerId="ADAL" clId="{C8209370-D110-4C91-B182-606FE92A5B37}" dt="2023-02-08T18:14:57.309" v="733" actId="27636"/>
          <ac:spMkLst>
            <pc:docMk/>
            <pc:sldMk cId="3579871587" sldId="577"/>
            <ac:spMk id="6" creationId="{5A97C3F0-5254-44A5-9842-277EE5CC7EC1}"/>
          </ac:spMkLst>
        </pc:spChg>
        <pc:spChg chg="add del mod ord">
          <ac:chgData name="Margaret Honutse" userId="511a4170-f131-4a2e-beed-6e2e5720c413" providerId="ADAL" clId="{C8209370-D110-4C91-B182-606FE92A5B37}" dt="2023-02-07T23:49:30.450" v="655" actId="11529"/>
          <ac:spMkLst>
            <pc:docMk/>
            <pc:sldMk cId="3579871587" sldId="577"/>
            <ac:spMk id="28" creationId="{C54016AA-FEEA-4BBC-A102-6754665BEB23}"/>
          </ac:spMkLst>
        </pc:spChg>
        <pc:grpChg chg="add del mod">
          <ac:chgData name="Margaret Honutse" userId="511a4170-f131-4a2e-beed-6e2e5720c413" providerId="ADAL" clId="{C8209370-D110-4C91-B182-606FE92A5B37}" dt="2023-02-07T23:45:09.596" v="590" actId="165"/>
          <ac:grpSpMkLst>
            <pc:docMk/>
            <pc:sldMk cId="3579871587" sldId="577"/>
            <ac:grpSpMk id="11" creationId="{22EEC8E4-4935-4ED0-AAB7-2F67A2626BCF}"/>
          </ac:grpSpMkLst>
        </pc:grpChg>
        <pc:grpChg chg="add del mod">
          <ac:chgData name="Margaret Honutse" userId="511a4170-f131-4a2e-beed-6e2e5720c413" providerId="ADAL" clId="{C8209370-D110-4C91-B182-606FE92A5B37}" dt="2023-02-07T23:53:40.947" v="700" actId="165"/>
          <ac:grpSpMkLst>
            <pc:docMk/>
            <pc:sldMk cId="3579871587" sldId="577"/>
            <ac:grpSpMk id="20" creationId="{902FA053-3468-41B5-B6C3-C0FA80BEA70F}"/>
          </ac:grpSpMkLst>
        </pc:grpChg>
        <pc:grpChg chg="mod">
          <ac:chgData name="Margaret Honutse" userId="511a4170-f131-4a2e-beed-6e2e5720c413" providerId="ADAL" clId="{C8209370-D110-4C91-B182-606FE92A5B37}" dt="2023-02-07T23:50:07.314" v="663"/>
          <ac:grpSpMkLst>
            <pc:docMk/>
            <pc:sldMk cId="3579871587" sldId="577"/>
            <ac:grpSpMk id="31" creationId="{7C735926-D6E3-4B5B-B787-2614F43B89DC}"/>
          </ac:grpSpMkLst>
        </pc:grpChg>
        <pc:grpChg chg="add mod">
          <ac:chgData name="Margaret Honutse" userId="511a4170-f131-4a2e-beed-6e2e5720c413" providerId="ADAL" clId="{C8209370-D110-4C91-B182-606FE92A5B37}" dt="2023-02-07T23:57:42.579" v="730" actId="164"/>
          <ac:grpSpMkLst>
            <pc:docMk/>
            <pc:sldMk cId="3579871587" sldId="577"/>
            <ac:grpSpMk id="51" creationId="{C32E010D-A51F-4413-A203-105C39246E20}"/>
          </ac:grpSpMkLst>
        </pc:grpChg>
        <pc:grpChg chg="add mod">
          <ac:chgData name="Margaret Honutse" userId="511a4170-f131-4a2e-beed-6e2e5720c413" providerId="ADAL" clId="{C8209370-D110-4C91-B182-606FE92A5B37}" dt="2023-02-07T23:57:42.579" v="730" actId="164"/>
          <ac:grpSpMkLst>
            <pc:docMk/>
            <pc:sldMk cId="3579871587" sldId="577"/>
            <ac:grpSpMk id="58" creationId="{0ED69CCB-7C21-4552-9288-386FDC31324D}"/>
          </ac:grpSpMkLst>
        </pc:grpChg>
        <pc:picChg chg="add del mod topLvl">
          <ac:chgData name="Margaret Honutse" userId="511a4170-f131-4a2e-beed-6e2e5720c413" providerId="ADAL" clId="{C8209370-D110-4C91-B182-606FE92A5B37}" dt="2023-02-07T23:55:02.184" v="717" actId="164"/>
          <ac:picMkLst>
            <pc:docMk/>
            <pc:sldMk cId="3579871587" sldId="577"/>
            <ac:picMk id="8" creationId="{84B55291-6AC6-400F-9853-A2F02823BF5E}"/>
          </ac:picMkLst>
        </pc:picChg>
        <pc:picChg chg="add del mod topLvl">
          <ac:chgData name="Margaret Honutse" userId="511a4170-f131-4a2e-beed-6e2e5720c413" providerId="ADAL" clId="{C8209370-D110-4C91-B182-606FE92A5B37}" dt="2023-02-07T23:45:12.285" v="591" actId="478"/>
          <ac:picMkLst>
            <pc:docMk/>
            <pc:sldMk cId="3579871587" sldId="577"/>
            <ac:picMk id="10" creationId="{E0075E14-EBEA-4788-B8A8-44DA8750DAC3}"/>
          </ac:picMkLst>
        </pc:picChg>
        <pc:picChg chg="add del mod topLvl">
          <ac:chgData name="Margaret Honutse" userId="511a4170-f131-4a2e-beed-6e2e5720c413" providerId="ADAL" clId="{C8209370-D110-4C91-B182-606FE92A5B37}" dt="2023-02-07T23:53:47.976" v="703" actId="478"/>
          <ac:picMkLst>
            <pc:docMk/>
            <pc:sldMk cId="3579871587" sldId="577"/>
            <ac:picMk id="19" creationId="{23F18944-7B69-4A63-992D-D561B8C9821A}"/>
          </ac:picMkLst>
        </pc:picChg>
        <pc:picChg chg="add mod">
          <ac:chgData name="Margaret Honutse" userId="511a4170-f131-4a2e-beed-6e2e5720c413" providerId="ADAL" clId="{C8209370-D110-4C91-B182-606FE92A5B37}" dt="2023-02-07T23:55:02.184" v="717" actId="164"/>
          <ac:picMkLst>
            <pc:docMk/>
            <pc:sldMk cId="3579871587" sldId="577"/>
            <ac:picMk id="50" creationId="{4E30A3BB-CEB0-4745-A53A-6371FDE1DE60}"/>
          </ac:picMkLst>
        </pc:picChg>
        <pc:picChg chg="add del mod">
          <ac:chgData name="Margaret Honutse" userId="511a4170-f131-4a2e-beed-6e2e5720c413" providerId="ADAL" clId="{C8209370-D110-4C91-B182-606FE92A5B37}" dt="2023-02-08T23:09:39.980" v="865" actId="931"/>
          <ac:picMkLst>
            <pc:docMk/>
            <pc:sldMk cId="3579871587" sldId="577"/>
            <ac:picMk id="60" creationId="{3BB9611A-1066-4CFD-85CC-BB3003A861EE}"/>
          </ac:picMkLst>
        </pc:picChg>
        <pc:picChg chg="add del mod">
          <ac:chgData name="Margaret Honutse" userId="511a4170-f131-4a2e-beed-6e2e5720c413" providerId="ADAL" clId="{C8209370-D110-4C91-B182-606FE92A5B37}" dt="2023-02-08T23:09:36.116" v="857"/>
          <ac:picMkLst>
            <pc:docMk/>
            <pc:sldMk cId="3579871587" sldId="577"/>
            <ac:picMk id="61" creationId="{6AA4E1FA-1276-4E49-BC85-03468EC4991A}"/>
          </ac:picMkLst>
        </pc:picChg>
        <pc:picChg chg="add del mod">
          <ac:chgData name="Margaret Honutse" userId="511a4170-f131-4a2e-beed-6e2e5720c413" providerId="ADAL" clId="{C8209370-D110-4C91-B182-606FE92A5B37}" dt="2023-02-08T23:09:35.082" v="855"/>
          <ac:picMkLst>
            <pc:docMk/>
            <pc:sldMk cId="3579871587" sldId="577"/>
            <ac:picMk id="62" creationId="{17BD8C6C-03FA-41AA-BB0D-AEE4BAFFB346}"/>
          </ac:picMkLst>
        </pc:picChg>
        <pc:picChg chg="add del mod">
          <ac:chgData name="Margaret Honutse" userId="511a4170-f131-4a2e-beed-6e2e5720c413" providerId="ADAL" clId="{C8209370-D110-4C91-B182-606FE92A5B37}" dt="2023-02-08T23:09:34.305" v="853"/>
          <ac:picMkLst>
            <pc:docMk/>
            <pc:sldMk cId="3579871587" sldId="577"/>
            <ac:picMk id="63" creationId="{D0FF40B7-3486-44A2-94D8-B1564170DCC9}"/>
          </ac:picMkLst>
        </pc:picChg>
        <pc:inkChg chg="add del">
          <ac:chgData name="Margaret Honutse" userId="511a4170-f131-4a2e-beed-6e2e5720c413" providerId="ADAL" clId="{C8209370-D110-4C91-B182-606FE92A5B37}" dt="2023-02-07T23:47:25.866" v="619" actId="9405"/>
          <ac:inkMkLst>
            <pc:docMk/>
            <pc:sldMk cId="3579871587" sldId="577"/>
            <ac:inkMk id="21" creationId="{98E53FB4-56D5-41E4-BF5E-386AC59A045F}"/>
          </ac:inkMkLst>
        </pc:inkChg>
        <pc:inkChg chg="add del">
          <ac:chgData name="Margaret Honutse" userId="511a4170-f131-4a2e-beed-6e2e5720c413" providerId="ADAL" clId="{C8209370-D110-4C91-B182-606FE92A5B37}" dt="2023-02-07T23:47:35.645" v="623" actId="9405"/>
          <ac:inkMkLst>
            <pc:docMk/>
            <pc:sldMk cId="3579871587" sldId="577"/>
            <ac:inkMk id="22" creationId="{5E0DE260-1116-4F98-8B22-7C6FD90BF8E1}"/>
          </ac:inkMkLst>
        </pc:inkChg>
        <pc:inkChg chg="add del">
          <ac:chgData name="Margaret Honutse" userId="511a4170-f131-4a2e-beed-6e2e5720c413" providerId="ADAL" clId="{C8209370-D110-4C91-B182-606FE92A5B37}" dt="2023-02-07T23:47:35.071" v="622" actId="9405"/>
          <ac:inkMkLst>
            <pc:docMk/>
            <pc:sldMk cId="3579871587" sldId="577"/>
            <ac:inkMk id="23" creationId="{BFC7BDE4-AC97-4D86-A8B7-A0DAAB3EF109}"/>
          </ac:inkMkLst>
        </pc:inkChg>
        <pc:inkChg chg="add del">
          <ac:chgData name="Margaret Honutse" userId="511a4170-f131-4a2e-beed-6e2e5720c413" providerId="ADAL" clId="{C8209370-D110-4C91-B182-606FE92A5B37}" dt="2023-02-07T23:47:39.832" v="625" actId="9405"/>
          <ac:inkMkLst>
            <pc:docMk/>
            <pc:sldMk cId="3579871587" sldId="577"/>
            <ac:inkMk id="24" creationId="{4BAA22BF-DEBD-46AD-8834-DD04A594A706}"/>
          </ac:inkMkLst>
        </pc:inkChg>
        <pc:inkChg chg="add del">
          <ac:chgData name="Margaret Honutse" userId="511a4170-f131-4a2e-beed-6e2e5720c413" providerId="ADAL" clId="{C8209370-D110-4C91-B182-606FE92A5B37}" dt="2023-02-07T23:47:44.011" v="627" actId="9405"/>
          <ac:inkMkLst>
            <pc:docMk/>
            <pc:sldMk cId="3579871587" sldId="577"/>
            <ac:inkMk id="25" creationId="{8D78DD37-9AF9-4BF0-ACC4-6F0EB86D2C0D}"/>
          </ac:inkMkLst>
        </pc:inkChg>
        <pc:inkChg chg="add del">
          <ac:chgData name="Margaret Honutse" userId="511a4170-f131-4a2e-beed-6e2e5720c413" providerId="ADAL" clId="{C8209370-D110-4C91-B182-606FE92A5B37}" dt="2023-02-07T23:47:57.288" v="631" actId="9405"/>
          <ac:inkMkLst>
            <pc:docMk/>
            <pc:sldMk cId="3579871587" sldId="577"/>
            <ac:inkMk id="26" creationId="{68D26B58-3438-45F3-A8BB-B23044930291}"/>
          </ac:inkMkLst>
        </pc:inkChg>
        <pc:inkChg chg="add del">
          <ac:chgData name="Margaret Honutse" userId="511a4170-f131-4a2e-beed-6e2e5720c413" providerId="ADAL" clId="{C8209370-D110-4C91-B182-606FE92A5B37}" dt="2023-02-07T23:47:53.566" v="630" actId="9405"/>
          <ac:inkMkLst>
            <pc:docMk/>
            <pc:sldMk cId="3579871587" sldId="577"/>
            <ac:inkMk id="27" creationId="{19CDC1A7-637E-4D4C-AC86-ECAF70B5C059}"/>
          </ac:inkMkLst>
        </pc:inkChg>
        <pc:inkChg chg="add del mod">
          <ac:chgData name="Margaret Honutse" userId="511a4170-f131-4a2e-beed-6e2e5720c413" providerId="ADAL" clId="{C8209370-D110-4C91-B182-606FE92A5B37}" dt="2023-02-07T23:50:07.729" v="664" actId="9405"/>
          <ac:inkMkLst>
            <pc:docMk/>
            <pc:sldMk cId="3579871587" sldId="577"/>
            <ac:inkMk id="29" creationId="{BE68F38F-13F2-4D50-8D7B-B20DFDB614AB}"/>
          </ac:inkMkLst>
        </pc:inkChg>
        <pc:inkChg chg="add del mod">
          <ac:chgData name="Margaret Honutse" userId="511a4170-f131-4a2e-beed-6e2e5720c413" providerId="ADAL" clId="{C8209370-D110-4C91-B182-606FE92A5B37}" dt="2023-02-07T23:50:07.314" v="663"/>
          <ac:inkMkLst>
            <pc:docMk/>
            <pc:sldMk cId="3579871587" sldId="577"/>
            <ac:inkMk id="30" creationId="{FC026FFC-108B-44BE-8D95-27B810B9877B}"/>
          </ac:inkMkLst>
        </pc:inkChg>
        <pc:inkChg chg="add del">
          <ac:chgData name="Margaret Honutse" userId="511a4170-f131-4a2e-beed-6e2e5720c413" providerId="ADAL" clId="{C8209370-D110-4C91-B182-606FE92A5B37}" dt="2023-02-07T23:50:06.937" v="661" actId="9405"/>
          <ac:inkMkLst>
            <pc:docMk/>
            <pc:sldMk cId="3579871587" sldId="577"/>
            <ac:inkMk id="32" creationId="{A675FA50-FDC1-437F-9392-53D48AE4877B}"/>
          </ac:inkMkLst>
        </pc:inkChg>
        <pc:inkChg chg="add del">
          <ac:chgData name="Margaret Honutse" userId="511a4170-f131-4a2e-beed-6e2e5720c413" providerId="ADAL" clId="{C8209370-D110-4C91-B182-606FE92A5B37}" dt="2023-02-07T23:50:13.145" v="666" actId="9405"/>
          <ac:inkMkLst>
            <pc:docMk/>
            <pc:sldMk cId="3579871587" sldId="577"/>
            <ac:inkMk id="33" creationId="{B6DB242B-0741-4B16-9C57-AC038E3FB49A}"/>
          </ac:inkMkLst>
        </pc:inkChg>
        <pc:inkChg chg="add del">
          <ac:chgData name="Margaret Honutse" userId="511a4170-f131-4a2e-beed-6e2e5720c413" providerId="ADAL" clId="{C8209370-D110-4C91-B182-606FE92A5B37}" dt="2023-02-07T23:50:26.935" v="672" actId="9405"/>
          <ac:inkMkLst>
            <pc:docMk/>
            <pc:sldMk cId="3579871587" sldId="577"/>
            <ac:inkMk id="34" creationId="{79D688BB-454A-4B27-A366-3FBE4FBB7DDA}"/>
          </ac:inkMkLst>
        </pc:inkChg>
        <pc:inkChg chg="add del">
          <ac:chgData name="Margaret Honutse" userId="511a4170-f131-4a2e-beed-6e2e5720c413" providerId="ADAL" clId="{C8209370-D110-4C91-B182-606FE92A5B37}" dt="2023-02-07T23:50:26.466" v="671" actId="9405"/>
          <ac:inkMkLst>
            <pc:docMk/>
            <pc:sldMk cId="3579871587" sldId="577"/>
            <ac:inkMk id="35" creationId="{500881B5-E9DB-479C-A6FF-81C7468A37E3}"/>
          </ac:inkMkLst>
        </pc:inkChg>
        <pc:inkChg chg="add del">
          <ac:chgData name="Margaret Honutse" userId="511a4170-f131-4a2e-beed-6e2e5720c413" providerId="ADAL" clId="{C8209370-D110-4C91-B182-606FE92A5B37}" dt="2023-02-07T23:50:26.081" v="670" actId="9405"/>
          <ac:inkMkLst>
            <pc:docMk/>
            <pc:sldMk cId="3579871587" sldId="577"/>
            <ac:inkMk id="36" creationId="{65D2E220-155C-4B20-A882-56245C16FE90}"/>
          </ac:inkMkLst>
        </pc:inkChg>
        <pc:inkChg chg="add del">
          <ac:chgData name="Margaret Honutse" userId="511a4170-f131-4a2e-beed-6e2e5720c413" providerId="ADAL" clId="{C8209370-D110-4C91-B182-606FE92A5B37}" dt="2023-02-07T23:52:20.506" v="682" actId="9405"/>
          <ac:inkMkLst>
            <pc:docMk/>
            <pc:sldMk cId="3579871587" sldId="577"/>
            <ac:inkMk id="37" creationId="{68DC9182-943A-4331-BC52-50786C67335F}"/>
          </ac:inkMkLst>
        </pc:inkChg>
        <pc:inkChg chg="add del">
          <ac:chgData name="Margaret Honutse" userId="511a4170-f131-4a2e-beed-6e2e5720c413" providerId="ADAL" clId="{C8209370-D110-4C91-B182-606FE92A5B37}" dt="2023-02-07T23:50:56.913" v="679" actId="9405"/>
          <ac:inkMkLst>
            <pc:docMk/>
            <pc:sldMk cId="3579871587" sldId="577"/>
            <ac:inkMk id="38" creationId="{2E8ED019-7891-4880-9883-92784FDDAB81}"/>
          </ac:inkMkLst>
        </pc:inkChg>
        <pc:inkChg chg="add del">
          <ac:chgData name="Margaret Honutse" userId="511a4170-f131-4a2e-beed-6e2e5720c413" providerId="ADAL" clId="{C8209370-D110-4C91-B182-606FE92A5B37}" dt="2023-02-07T23:50:50.800" v="676" actId="9405"/>
          <ac:inkMkLst>
            <pc:docMk/>
            <pc:sldMk cId="3579871587" sldId="577"/>
            <ac:inkMk id="39" creationId="{7C0DCD21-EAED-4FB6-B8BD-1854288D2BC8}"/>
          </ac:inkMkLst>
        </pc:inkChg>
        <pc:inkChg chg="add del">
          <ac:chgData name="Margaret Honutse" userId="511a4170-f131-4a2e-beed-6e2e5720c413" providerId="ADAL" clId="{C8209370-D110-4C91-B182-606FE92A5B37}" dt="2023-02-07T23:50:56.518" v="678" actId="9405"/>
          <ac:inkMkLst>
            <pc:docMk/>
            <pc:sldMk cId="3579871587" sldId="577"/>
            <ac:inkMk id="40" creationId="{64FBEDF6-2C03-4215-9A19-6D109C92C575}"/>
          </ac:inkMkLst>
        </pc:inkChg>
        <pc:inkChg chg="add del">
          <ac:chgData name="Margaret Honutse" userId="511a4170-f131-4a2e-beed-6e2e5720c413" providerId="ADAL" clId="{C8209370-D110-4C91-B182-606FE92A5B37}" dt="2023-02-07T23:52:20.282" v="681" actId="9405"/>
          <ac:inkMkLst>
            <pc:docMk/>
            <pc:sldMk cId="3579871587" sldId="577"/>
            <ac:inkMk id="41" creationId="{A49CDABD-70CD-4C30-98D5-C3C5EFE9A697}"/>
          </ac:inkMkLst>
        </pc:inkChg>
        <pc:inkChg chg="add del">
          <ac:chgData name="Margaret Honutse" userId="511a4170-f131-4a2e-beed-6e2e5720c413" providerId="ADAL" clId="{C8209370-D110-4C91-B182-606FE92A5B37}" dt="2023-02-07T23:53:29.604" v="697" actId="9405"/>
          <ac:inkMkLst>
            <pc:docMk/>
            <pc:sldMk cId="3579871587" sldId="577"/>
            <ac:inkMk id="42" creationId="{8D3963AE-D41C-4785-B9E7-C13F8D893F28}"/>
          </ac:inkMkLst>
        </pc:inkChg>
        <pc:inkChg chg="add del">
          <ac:chgData name="Margaret Honutse" userId="511a4170-f131-4a2e-beed-6e2e5720c413" providerId="ADAL" clId="{C8209370-D110-4C91-B182-606FE92A5B37}" dt="2023-02-07T23:52:45.911" v="688" actId="9405"/>
          <ac:inkMkLst>
            <pc:docMk/>
            <pc:sldMk cId="3579871587" sldId="577"/>
            <ac:inkMk id="43" creationId="{36D15236-634B-4D4A-A9F7-08C4A5B59D2C}"/>
          </ac:inkMkLst>
        </pc:inkChg>
        <pc:inkChg chg="add del">
          <ac:chgData name="Margaret Honutse" userId="511a4170-f131-4a2e-beed-6e2e5720c413" providerId="ADAL" clId="{C8209370-D110-4C91-B182-606FE92A5B37}" dt="2023-02-07T23:53:29.248" v="696" actId="9405"/>
          <ac:inkMkLst>
            <pc:docMk/>
            <pc:sldMk cId="3579871587" sldId="577"/>
            <ac:inkMk id="44" creationId="{2CDA647A-BE2B-485D-8CC3-FFFA6B6C4FE1}"/>
          </ac:inkMkLst>
        </pc:inkChg>
        <pc:inkChg chg="add del">
          <ac:chgData name="Margaret Honutse" userId="511a4170-f131-4a2e-beed-6e2e5720c413" providerId="ADAL" clId="{C8209370-D110-4C91-B182-606FE92A5B37}" dt="2023-02-07T23:53:09.064" v="691" actId="9405"/>
          <ac:inkMkLst>
            <pc:docMk/>
            <pc:sldMk cId="3579871587" sldId="577"/>
            <ac:inkMk id="45" creationId="{D7B9C315-9753-4D12-B12B-E1AED3E110BC}"/>
          </ac:inkMkLst>
        </pc:inkChg>
        <pc:inkChg chg="add del">
          <ac:chgData name="Margaret Honutse" userId="511a4170-f131-4a2e-beed-6e2e5720c413" providerId="ADAL" clId="{C8209370-D110-4C91-B182-606FE92A5B37}" dt="2023-02-07T23:53:28.969" v="695" actId="9405"/>
          <ac:inkMkLst>
            <pc:docMk/>
            <pc:sldMk cId="3579871587" sldId="577"/>
            <ac:inkMk id="46" creationId="{8397DEF5-7108-4CDC-9CBC-D8C7CB25C4E8}"/>
          </ac:inkMkLst>
        </pc:inkChg>
        <pc:inkChg chg="add del">
          <ac:chgData name="Margaret Honutse" userId="511a4170-f131-4a2e-beed-6e2e5720c413" providerId="ADAL" clId="{C8209370-D110-4C91-B182-606FE92A5B37}" dt="2023-02-07T23:53:28.746" v="694" actId="9405"/>
          <ac:inkMkLst>
            <pc:docMk/>
            <pc:sldMk cId="3579871587" sldId="577"/>
            <ac:inkMk id="47" creationId="{B7546FAE-8F8A-44F1-8547-5479828C0082}"/>
          </ac:inkMkLst>
        </pc:inkChg>
        <pc:inkChg chg="add del">
          <ac:chgData name="Margaret Honutse" userId="511a4170-f131-4a2e-beed-6e2e5720c413" providerId="ADAL" clId="{C8209370-D110-4C91-B182-606FE92A5B37}" dt="2023-02-07T23:53:36.770" v="699" actId="9405"/>
          <ac:inkMkLst>
            <pc:docMk/>
            <pc:sldMk cId="3579871587" sldId="577"/>
            <ac:inkMk id="48" creationId="{60D0CDF7-1EC1-486F-B44E-EF61972FCE6F}"/>
          </ac:inkMkLst>
        </pc:inkChg>
        <pc:inkChg chg="add del">
          <ac:chgData name="Margaret Honutse" userId="511a4170-f131-4a2e-beed-6e2e5720c413" providerId="ADAL" clId="{C8209370-D110-4C91-B182-606FE92A5B37}" dt="2023-02-07T23:56:24.052" v="723" actId="9405"/>
          <ac:inkMkLst>
            <pc:docMk/>
            <pc:sldMk cId="3579871587" sldId="577"/>
            <ac:inkMk id="52" creationId="{B4BB8BDA-D29E-4791-B355-94DD7FED862B}"/>
          </ac:inkMkLst>
        </pc:inkChg>
        <pc:inkChg chg="add mod">
          <ac:chgData name="Margaret Honutse" userId="511a4170-f131-4a2e-beed-6e2e5720c413" providerId="ADAL" clId="{C8209370-D110-4C91-B182-606FE92A5B37}" dt="2023-02-07T23:57:42.579" v="730" actId="164"/>
          <ac:inkMkLst>
            <pc:docMk/>
            <pc:sldMk cId="3579871587" sldId="577"/>
            <ac:inkMk id="53" creationId="{F9BC502B-0226-4BD6-AC65-CC18D52E8F44}"/>
          </ac:inkMkLst>
        </pc:inkChg>
        <pc:inkChg chg="add mod">
          <ac:chgData name="Margaret Honutse" userId="511a4170-f131-4a2e-beed-6e2e5720c413" providerId="ADAL" clId="{C8209370-D110-4C91-B182-606FE92A5B37}" dt="2023-02-07T23:57:42.579" v="730" actId="164"/>
          <ac:inkMkLst>
            <pc:docMk/>
            <pc:sldMk cId="3579871587" sldId="577"/>
            <ac:inkMk id="54" creationId="{F2DD673F-DD3B-4EAA-98F6-FA083A5DB307}"/>
          </ac:inkMkLst>
        </pc:inkChg>
        <pc:inkChg chg="add del">
          <ac:chgData name="Margaret Honutse" userId="511a4170-f131-4a2e-beed-6e2e5720c413" providerId="ADAL" clId="{C8209370-D110-4C91-B182-606FE92A5B37}" dt="2023-02-07T23:56:54.081" v="727" actId="9405"/>
          <ac:inkMkLst>
            <pc:docMk/>
            <pc:sldMk cId="3579871587" sldId="577"/>
            <ac:inkMk id="55" creationId="{3E800D1A-F880-4426-815D-9F254ABE8DC2}"/>
          </ac:inkMkLst>
        </pc:inkChg>
        <pc:inkChg chg="add mod">
          <ac:chgData name="Margaret Honutse" userId="511a4170-f131-4a2e-beed-6e2e5720c413" providerId="ADAL" clId="{C8209370-D110-4C91-B182-606FE92A5B37}" dt="2023-02-07T23:57:42.579" v="730" actId="164"/>
          <ac:inkMkLst>
            <pc:docMk/>
            <pc:sldMk cId="3579871587" sldId="577"/>
            <ac:inkMk id="56" creationId="{35C3094A-07B1-4871-8A4D-0E62519C30F4}"/>
          </ac:inkMkLst>
        </pc:inkChg>
        <pc:inkChg chg="add mod">
          <ac:chgData name="Margaret Honutse" userId="511a4170-f131-4a2e-beed-6e2e5720c413" providerId="ADAL" clId="{C8209370-D110-4C91-B182-606FE92A5B37}" dt="2023-02-07T23:57:42.579" v="730" actId="164"/>
          <ac:inkMkLst>
            <pc:docMk/>
            <pc:sldMk cId="3579871587" sldId="577"/>
            <ac:inkMk id="57" creationId="{252A27C8-1A9B-44CE-9785-948E7E17241A}"/>
          </ac:inkMkLst>
        </pc:inkChg>
        <pc:cxnChg chg="add del">
          <ac:chgData name="Margaret Honutse" userId="511a4170-f131-4a2e-beed-6e2e5720c413" providerId="ADAL" clId="{C8209370-D110-4C91-B182-606FE92A5B37}" dt="2023-02-07T23:41:36.992" v="584" actId="11529"/>
          <ac:cxnSpMkLst>
            <pc:docMk/>
            <pc:sldMk cId="3579871587" sldId="577"/>
            <ac:cxnSpMk id="13" creationId="{8015C5D0-EFC9-48B1-A076-080B14EDCFF7}"/>
          </ac:cxnSpMkLst>
        </pc:cxnChg>
        <pc:cxnChg chg="add del">
          <ac:chgData name="Margaret Honutse" userId="511a4170-f131-4a2e-beed-6e2e5720c413" providerId="ADAL" clId="{C8209370-D110-4C91-B182-606FE92A5B37}" dt="2023-02-07T23:41:47.449" v="586" actId="11529"/>
          <ac:cxnSpMkLst>
            <pc:docMk/>
            <pc:sldMk cId="3579871587" sldId="577"/>
            <ac:cxnSpMk id="15" creationId="{FF3FB883-2A02-4732-8A01-73D63E0E4018}"/>
          </ac:cxnSpMkLst>
        </pc:cxnChg>
        <pc:cxnChg chg="add del mod topLvl">
          <ac:chgData name="Margaret Honutse" userId="511a4170-f131-4a2e-beed-6e2e5720c413" providerId="ADAL" clId="{C8209370-D110-4C91-B182-606FE92A5B37}" dt="2023-02-07T23:55:02.184" v="717" actId="164"/>
          <ac:cxnSpMkLst>
            <pc:docMk/>
            <pc:sldMk cId="3579871587" sldId="577"/>
            <ac:cxnSpMk id="17" creationId="{73FFBFD8-4120-4EAE-ABE8-76181B8D17E2}"/>
          </ac:cxnSpMkLst>
        </pc:cxnChg>
      </pc:sldChg>
      <pc:sldChg chg="new del">
        <pc:chgData name="Margaret Honutse" userId="511a4170-f131-4a2e-beed-6e2e5720c413" providerId="ADAL" clId="{C8209370-D110-4C91-B182-606FE92A5B37}" dt="2023-02-07T23:25:09.826" v="509" actId="680"/>
        <pc:sldMkLst>
          <pc:docMk/>
          <pc:sldMk cId="3610268016" sldId="577"/>
        </pc:sldMkLst>
      </pc:sldChg>
      <pc:sldMasterChg chg="del delSldLayout">
        <pc:chgData name="Margaret Honutse" userId="511a4170-f131-4a2e-beed-6e2e5720c413" providerId="ADAL" clId="{C8209370-D110-4C91-B182-606FE92A5B37}" dt="2023-01-10T01:50:45.057" v="55" actId="47"/>
        <pc:sldMasterMkLst>
          <pc:docMk/>
          <pc:sldMasterMk cId="457510240" sldId="2147483673"/>
        </pc:sldMasterMkLst>
        <pc:sldLayoutChg chg="del">
          <pc:chgData name="Margaret Honutse" userId="511a4170-f131-4a2e-beed-6e2e5720c413" providerId="ADAL" clId="{C8209370-D110-4C91-B182-606FE92A5B37}" dt="2023-01-10T01:50:45.057" v="55" actId="47"/>
          <pc:sldLayoutMkLst>
            <pc:docMk/>
            <pc:sldMasterMk cId="457510240" sldId="2147483673"/>
            <pc:sldLayoutMk cId="3561518443" sldId="2147483674"/>
          </pc:sldLayoutMkLst>
        </pc:sldLayoutChg>
        <pc:sldLayoutChg chg="del">
          <pc:chgData name="Margaret Honutse" userId="511a4170-f131-4a2e-beed-6e2e5720c413" providerId="ADAL" clId="{C8209370-D110-4C91-B182-606FE92A5B37}" dt="2023-01-10T01:50:45.057" v="55" actId="47"/>
          <pc:sldLayoutMkLst>
            <pc:docMk/>
            <pc:sldMasterMk cId="457510240" sldId="2147483673"/>
            <pc:sldLayoutMk cId="312495435" sldId="2147483675"/>
          </pc:sldLayoutMkLst>
        </pc:sldLayoutChg>
        <pc:sldLayoutChg chg="del">
          <pc:chgData name="Margaret Honutse" userId="511a4170-f131-4a2e-beed-6e2e5720c413" providerId="ADAL" clId="{C8209370-D110-4C91-B182-606FE92A5B37}" dt="2023-01-10T01:50:45.057" v="55" actId="47"/>
          <pc:sldLayoutMkLst>
            <pc:docMk/>
            <pc:sldMasterMk cId="457510240" sldId="2147483673"/>
            <pc:sldLayoutMk cId="4290642906" sldId="2147483676"/>
          </pc:sldLayoutMkLst>
        </pc:sldLayoutChg>
        <pc:sldLayoutChg chg="del">
          <pc:chgData name="Margaret Honutse" userId="511a4170-f131-4a2e-beed-6e2e5720c413" providerId="ADAL" clId="{C8209370-D110-4C91-B182-606FE92A5B37}" dt="2023-01-10T01:50:45.057" v="55" actId="47"/>
          <pc:sldLayoutMkLst>
            <pc:docMk/>
            <pc:sldMasterMk cId="457510240" sldId="2147483673"/>
            <pc:sldLayoutMk cId="3575641673" sldId="2147483677"/>
          </pc:sldLayoutMkLst>
        </pc:sldLayoutChg>
        <pc:sldLayoutChg chg="del">
          <pc:chgData name="Margaret Honutse" userId="511a4170-f131-4a2e-beed-6e2e5720c413" providerId="ADAL" clId="{C8209370-D110-4C91-B182-606FE92A5B37}" dt="2023-01-10T01:50:45.057" v="55" actId="47"/>
          <pc:sldLayoutMkLst>
            <pc:docMk/>
            <pc:sldMasterMk cId="457510240" sldId="2147483673"/>
            <pc:sldLayoutMk cId="4134176449" sldId="2147483678"/>
          </pc:sldLayoutMkLst>
        </pc:sldLayoutChg>
        <pc:sldLayoutChg chg="del">
          <pc:chgData name="Margaret Honutse" userId="511a4170-f131-4a2e-beed-6e2e5720c413" providerId="ADAL" clId="{C8209370-D110-4C91-B182-606FE92A5B37}" dt="2023-01-10T01:50:45.057" v="55" actId="47"/>
          <pc:sldLayoutMkLst>
            <pc:docMk/>
            <pc:sldMasterMk cId="457510240" sldId="2147483673"/>
            <pc:sldLayoutMk cId="1661229873" sldId="2147483679"/>
          </pc:sldLayoutMkLst>
        </pc:sldLayoutChg>
        <pc:sldLayoutChg chg="del">
          <pc:chgData name="Margaret Honutse" userId="511a4170-f131-4a2e-beed-6e2e5720c413" providerId="ADAL" clId="{C8209370-D110-4C91-B182-606FE92A5B37}" dt="2023-01-10T01:50:45.057" v="55" actId="47"/>
          <pc:sldLayoutMkLst>
            <pc:docMk/>
            <pc:sldMasterMk cId="457510240" sldId="2147483673"/>
            <pc:sldLayoutMk cId="1131100398" sldId="2147483680"/>
          </pc:sldLayoutMkLst>
        </pc:sldLayoutChg>
        <pc:sldLayoutChg chg="del">
          <pc:chgData name="Margaret Honutse" userId="511a4170-f131-4a2e-beed-6e2e5720c413" providerId="ADAL" clId="{C8209370-D110-4C91-B182-606FE92A5B37}" dt="2023-01-10T01:50:45.057" v="55" actId="47"/>
          <pc:sldLayoutMkLst>
            <pc:docMk/>
            <pc:sldMasterMk cId="457510240" sldId="2147483673"/>
            <pc:sldLayoutMk cId="3008164510" sldId="2147483681"/>
          </pc:sldLayoutMkLst>
        </pc:sldLayoutChg>
        <pc:sldLayoutChg chg="del">
          <pc:chgData name="Margaret Honutse" userId="511a4170-f131-4a2e-beed-6e2e5720c413" providerId="ADAL" clId="{C8209370-D110-4C91-B182-606FE92A5B37}" dt="2023-01-10T01:50:45.057" v="55" actId="47"/>
          <pc:sldLayoutMkLst>
            <pc:docMk/>
            <pc:sldMasterMk cId="457510240" sldId="2147483673"/>
            <pc:sldLayoutMk cId="3814224320" sldId="2147483682"/>
          </pc:sldLayoutMkLst>
        </pc:sldLayoutChg>
        <pc:sldLayoutChg chg="del">
          <pc:chgData name="Margaret Honutse" userId="511a4170-f131-4a2e-beed-6e2e5720c413" providerId="ADAL" clId="{C8209370-D110-4C91-B182-606FE92A5B37}" dt="2023-01-10T01:50:45.057" v="55" actId="47"/>
          <pc:sldLayoutMkLst>
            <pc:docMk/>
            <pc:sldMasterMk cId="457510240" sldId="2147483673"/>
            <pc:sldLayoutMk cId="2011421562" sldId="2147483683"/>
          </pc:sldLayoutMkLst>
        </pc:sldLayoutChg>
        <pc:sldLayoutChg chg="del">
          <pc:chgData name="Margaret Honutse" userId="511a4170-f131-4a2e-beed-6e2e5720c413" providerId="ADAL" clId="{C8209370-D110-4C91-B182-606FE92A5B37}" dt="2023-01-10T01:50:45.057" v="55" actId="47"/>
          <pc:sldLayoutMkLst>
            <pc:docMk/>
            <pc:sldMasterMk cId="457510240" sldId="2147483673"/>
            <pc:sldLayoutMk cId="69622020" sldId="2147483684"/>
          </pc:sldLayoutMkLst>
        </pc:sldLayoutChg>
      </pc:sldMasterChg>
      <pc:sldMasterChg chg="addSp modSldLayout">
        <pc:chgData name="Margaret Honutse" userId="511a4170-f131-4a2e-beed-6e2e5720c413" providerId="ADAL" clId="{C8209370-D110-4C91-B182-606FE92A5B37}" dt="2023-01-10T01:46:50.631" v="0"/>
        <pc:sldMasterMkLst>
          <pc:docMk/>
          <pc:sldMasterMk cId="4183371922" sldId="2147483685"/>
        </pc:sldMasterMkLst>
        <pc:picChg chg="add">
          <ac:chgData name="Margaret Honutse" userId="511a4170-f131-4a2e-beed-6e2e5720c413" providerId="ADAL" clId="{C8209370-D110-4C91-B182-606FE92A5B37}" dt="2023-01-10T01:46:50.631" v="0"/>
          <ac:picMkLst>
            <pc:docMk/>
            <pc:sldMasterMk cId="4183371922" sldId="2147483685"/>
            <ac:picMk id="11" creationId="{23A02F3B-C109-4510-8846-305B8F5B70A1}"/>
          </ac:picMkLst>
        </pc:picChg>
        <pc:sldLayoutChg chg="delSp">
          <pc:chgData name="Margaret Honutse" userId="511a4170-f131-4a2e-beed-6e2e5720c413" providerId="ADAL" clId="{C8209370-D110-4C91-B182-606FE92A5B37}" dt="2023-01-10T01:46:50.631" v="0"/>
          <pc:sldLayoutMkLst>
            <pc:docMk/>
            <pc:sldMasterMk cId="4183371922" sldId="2147483685"/>
            <pc:sldLayoutMk cId="3681290396" sldId="2147483712"/>
          </pc:sldLayoutMkLst>
          <pc:spChg chg="del">
            <ac:chgData name="Margaret Honutse" userId="511a4170-f131-4a2e-beed-6e2e5720c413" providerId="ADAL" clId="{C8209370-D110-4C91-B182-606FE92A5B37}" dt="2023-01-10T01:46:50.631" v="0"/>
            <ac:spMkLst>
              <pc:docMk/>
              <pc:sldMasterMk cId="4183371922" sldId="2147483685"/>
              <pc:sldLayoutMk cId="3681290396" sldId="2147483712"/>
              <ac:spMk id="4" creationId="{00000000-0000-0000-0000-000000000000}"/>
            </ac:spMkLst>
          </pc:spChg>
          <pc:spChg chg="del">
            <ac:chgData name="Margaret Honutse" userId="511a4170-f131-4a2e-beed-6e2e5720c413" providerId="ADAL" clId="{C8209370-D110-4C91-B182-606FE92A5B37}" dt="2023-01-10T01:46:50.631" v="0"/>
            <ac:spMkLst>
              <pc:docMk/>
              <pc:sldMasterMk cId="4183371922" sldId="2147483685"/>
              <pc:sldLayoutMk cId="3681290396" sldId="2147483712"/>
              <ac:spMk id="5" creationId="{00000000-0000-0000-0000-000000000000}"/>
            </ac:spMkLst>
          </pc:spChg>
          <pc:spChg chg="del">
            <ac:chgData name="Margaret Honutse" userId="511a4170-f131-4a2e-beed-6e2e5720c413" providerId="ADAL" clId="{C8209370-D110-4C91-B182-606FE92A5B37}" dt="2023-01-10T01:46:50.631" v="0"/>
            <ac:spMkLst>
              <pc:docMk/>
              <pc:sldMasterMk cId="4183371922" sldId="2147483685"/>
              <pc:sldLayoutMk cId="3681290396" sldId="2147483712"/>
              <ac:spMk id="6" creationId="{00000000-0000-0000-0000-000000000000}"/>
            </ac:spMkLst>
          </pc:spChg>
          <pc:picChg chg="del">
            <ac:chgData name="Margaret Honutse" userId="511a4170-f131-4a2e-beed-6e2e5720c413" providerId="ADAL" clId="{C8209370-D110-4C91-B182-606FE92A5B37}" dt="2023-01-10T01:46:50.631" v="0"/>
            <ac:picMkLst>
              <pc:docMk/>
              <pc:sldMasterMk cId="4183371922" sldId="2147483685"/>
              <pc:sldLayoutMk cId="3681290396" sldId="2147483712"/>
              <ac:picMk id="7" creationId="{00000000-0000-0000-0000-000000000000}"/>
            </ac:picMkLst>
          </pc:picChg>
          <pc:picChg chg="del">
            <ac:chgData name="Margaret Honutse" userId="511a4170-f131-4a2e-beed-6e2e5720c413" providerId="ADAL" clId="{C8209370-D110-4C91-B182-606FE92A5B37}" dt="2023-01-10T01:46:50.631" v="0"/>
            <ac:picMkLst>
              <pc:docMk/>
              <pc:sldMasterMk cId="4183371922" sldId="2147483685"/>
              <pc:sldLayoutMk cId="3681290396" sldId="2147483712"/>
              <ac:picMk id="8" creationId="{00000000-0000-0000-0000-000000000000}"/>
            </ac:picMkLst>
          </pc:picChg>
          <pc:picChg chg="del">
            <ac:chgData name="Margaret Honutse" userId="511a4170-f131-4a2e-beed-6e2e5720c413" providerId="ADAL" clId="{C8209370-D110-4C91-B182-606FE92A5B37}" dt="2023-01-10T01:46:50.631" v="0"/>
            <ac:picMkLst>
              <pc:docMk/>
              <pc:sldMasterMk cId="4183371922" sldId="2147483685"/>
              <pc:sldLayoutMk cId="3681290396" sldId="2147483712"/>
              <ac:picMk id="9" creationId="{00000000-0000-0000-0000-000000000000}"/>
            </ac:picMkLst>
          </pc:picChg>
        </pc:sldLayoutChg>
      </pc:sldMasterChg>
      <pc:sldMasterChg chg="addSp delSldLayout">
        <pc:chgData name="Margaret Honutse" userId="511a4170-f131-4a2e-beed-6e2e5720c413" providerId="ADAL" clId="{C8209370-D110-4C91-B182-606FE92A5B37}" dt="2023-02-07T23:17:58.829" v="401" actId="47"/>
        <pc:sldMasterMkLst>
          <pc:docMk/>
          <pc:sldMasterMk cId="1009549743" sldId="2147483715"/>
        </pc:sldMasterMkLst>
        <pc:picChg chg="add">
          <ac:chgData name="Margaret Honutse" userId="511a4170-f131-4a2e-beed-6e2e5720c413" providerId="ADAL" clId="{C8209370-D110-4C91-B182-606FE92A5B37}" dt="2023-01-10T01:47:19.036" v="12"/>
          <ac:picMkLst>
            <pc:docMk/>
            <pc:sldMasterMk cId="1009549743" sldId="2147483715"/>
            <ac:picMk id="11" creationId="{578693EA-E2C6-4659-B03F-0105B267C963}"/>
          </ac:picMkLst>
        </pc:picChg>
        <pc:sldLayoutChg chg="del">
          <pc:chgData name="Margaret Honutse" userId="511a4170-f131-4a2e-beed-6e2e5720c413" providerId="ADAL" clId="{C8209370-D110-4C91-B182-606FE92A5B37}" dt="2023-01-10T01:47:58.737" v="17" actId="47"/>
          <pc:sldLayoutMkLst>
            <pc:docMk/>
            <pc:sldMasterMk cId="1009549743" sldId="2147483715"/>
            <pc:sldLayoutMk cId="2542284791" sldId="2147483739"/>
          </pc:sldLayoutMkLst>
        </pc:sldLayoutChg>
        <pc:sldLayoutChg chg="del">
          <pc:chgData name="Margaret Honutse" userId="511a4170-f131-4a2e-beed-6e2e5720c413" providerId="ADAL" clId="{C8209370-D110-4C91-B182-606FE92A5B37}" dt="2023-02-07T23:17:58.829" v="401" actId="47"/>
          <pc:sldLayoutMkLst>
            <pc:docMk/>
            <pc:sldMasterMk cId="1009549743" sldId="2147483715"/>
            <pc:sldLayoutMk cId="635949825" sldId="2147483743"/>
          </pc:sldLayoutMkLst>
        </pc:sldLayoutChg>
      </pc:sldMaster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2-07T23:56:37.442"/>
    </inkml:context>
    <inkml:brush xml:id="br0">
      <inkml:brushProperty name="width" value="0.05" units="cm"/>
      <inkml:brushProperty name="height" value="0.05" units="cm"/>
      <inkml:brushProperty name="color" value="#E71224"/>
      <inkml:brushProperty name="ignorePressure" value="1"/>
    </inkml:brush>
  </inkml:definitions>
  <inkml:trace contextRef="#ctx0" brushRef="#br0">3816 0,'-3783'0,"3750"0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2-07T23:56:48.942"/>
    </inkml:context>
    <inkml:brush xml:id="br0">
      <inkml:brushProperty name="width" value="0.05" units="cm"/>
      <inkml:brushProperty name="height" value="0.05" units="cm"/>
      <inkml:brushProperty name="color" value="#E71224"/>
      <inkml:brushProperty name="ignorePressure" value="1"/>
    </inkml:brush>
  </inkml:definitions>
  <inkml:trace contextRef="#ctx0" brushRef="#br0">1847 1,'-1816'0,"1785"0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2-07T23:57:11.462"/>
    </inkml:context>
    <inkml:brush xml:id="br0">
      <inkml:brushProperty name="width" value="0.05" units="cm"/>
      <inkml:brushProperty name="height" value="0.05" units="cm"/>
      <inkml:brushProperty name="color" value="#E71224"/>
      <inkml:brushProperty name="ignorePressure" value="1"/>
    </inkml:brush>
  </inkml:definitions>
  <inkml:trace contextRef="#ctx0" brushRef="#br0">2181 0,'-2149'0,"2117"0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2-07T23:57:23.384"/>
    </inkml:context>
    <inkml:brush xml:id="br0">
      <inkml:brushProperty name="width" value="0.05" units="cm"/>
      <inkml:brushProperty name="height" value="0.05" units="cm"/>
      <inkml:brushProperty name="color" value="#E71224"/>
      <inkml:brushProperty name="ignorePressure" value="1"/>
    </inkml:brush>
  </inkml:definitions>
  <inkml:trace contextRef="#ctx0" brushRef="#br0">1472 1,'-1437'0,"1402"0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F7D95A-2C54-43F7-BD41-656B0C125A22}" type="datetimeFigureOut">
              <a:rPr lang="en-US" smtClean="0"/>
              <a:t>3/15/2023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3EA2A5-FA46-48A2-B7DE-01E843D081A0}" type="slidenum">
              <a:rPr lang="en-US" smtClean="0"/>
              <a:t>‹#›</a:t>
            </a:fld>
            <a:endParaRPr lang="en-US"/>
          </a:p>
        </p:txBody>
      </p:sp>
    </p:spTree>
    <p:extLst>
      <p:ext uri="{BB962C8B-B14F-4D97-AF65-F5344CB8AC3E}">
        <p14:creationId xmlns:p14="http://schemas.microsoft.com/office/powerpoint/2010/main" val="1921230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1510594-31F9-4E10-9AB8-98090C0062C1}" type="slidenum">
              <a:rPr lang="en-US" smtClean="0"/>
              <a:pPr/>
              <a:t>1</a:t>
            </a:fld>
            <a:endParaRPr lang="en-US"/>
          </a:p>
        </p:txBody>
      </p:sp>
    </p:spTree>
    <p:extLst>
      <p:ext uri="{BB962C8B-B14F-4D97-AF65-F5344CB8AC3E}">
        <p14:creationId xmlns:p14="http://schemas.microsoft.com/office/powerpoint/2010/main" val="17292592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6.xml"/><Relationship Id="rId5" Type="http://schemas.openxmlformats.org/officeDocument/2006/relationships/image" Target="../media/image1.wmf"/><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9.svg"/><Relationship Id="rId2" Type="http://schemas.openxmlformats.org/officeDocument/2006/relationships/slideMaster" Target="../slideMasters/slideMaster2.xml"/><Relationship Id="rId1" Type="http://schemas.openxmlformats.org/officeDocument/2006/relationships/tags" Target="../tags/tag8.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5.svg"/><Relationship Id="rId9" Type="http://schemas.openxmlformats.org/officeDocument/2006/relationships/image" Target="../media/image11.svg"/></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6.png"/><Relationship Id="rId7" Type="http://schemas.openxmlformats.org/officeDocument/2006/relationships/image" Target="../media/image14.svg"/><Relationship Id="rId2" Type="http://schemas.openxmlformats.org/officeDocument/2006/relationships/slideMaster" Target="../slideMasters/slideMaster2.xml"/><Relationship Id="rId1" Type="http://schemas.openxmlformats.org/officeDocument/2006/relationships/tags" Target="../tags/tag10.xml"/><Relationship Id="rId6" Type="http://schemas.openxmlformats.org/officeDocument/2006/relationships/image" Target="../media/image10.png"/><Relationship Id="rId5" Type="http://schemas.openxmlformats.org/officeDocument/2006/relationships/image" Target="../media/image13.svg"/><Relationship Id="rId4" Type="http://schemas.openxmlformats.org/officeDocument/2006/relationships/image" Target="../media/image12.png"/><Relationship Id="rId9" Type="http://schemas.openxmlformats.org/officeDocument/2006/relationships/image" Target="../media/image5.sv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tags" Target="../tags/tag1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2.xml"/><Relationship Id="rId1" Type="http://schemas.openxmlformats.org/officeDocument/2006/relationships/tags" Target="../tags/tag12.xml"/><Relationship Id="rId5" Type="http://schemas.openxmlformats.org/officeDocument/2006/relationships/image" Target="../media/image15.png"/><Relationship Id="rId4" Type="http://schemas.openxmlformats.org/officeDocument/2006/relationships/image" Target="../media/image5.svg"/></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3.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5.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6.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tags" Target="../tags/tag17.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tags" Target="../tags/tag18.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2.xml"/><Relationship Id="rId1" Type="http://schemas.openxmlformats.org/officeDocument/2006/relationships/tags" Target="../tags/tag19.xml"/><Relationship Id="rId5" Type="http://schemas.openxmlformats.org/officeDocument/2006/relationships/image" Target="../media/image15.png"/><Relationship Id="rId4" Type="http://schemas.openxmlformats.org/officeDocument/2006/relationships/image" Target="../media/image5.sv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Master" Target="../slideMasters/slideMaster2.xml"/><Relationship Id="rId1" Type="http://schemas.openxmlformats.org/officeDocument/2006/relationships/tags" Target="../tags/tag20.xml"/></Relationships>
</file>

<file path=ppt/slideLayouts/_rels/slideLayout2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9.svg"/><Relationship Id="rId2" Type="http://schemas.openxmlformats.org/officeDocument/2006/relationships/slideMaster" Target="../slideMasters/slideMaster2.xml"/><Relationship Id="rId1" Type="http://schemas.openxmlformats.org/officeDocument/2006/relationships/tags" Target="../tags/tag2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5.svg"/><Relationship Id="rId9" Type="http://schemas.openxmlformats.org/officeDocument/2006/relationships/image" Target="../media/image11.svg"/></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2.xml"/></Relationships>
</file>

<file path=ppt/slideLayouts/_rels/slideLayout2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6.png"/><Relationship Id="rId7" Type="http://schemas.openxmlformats.org/officeDocument/2006/relationships/image" Target="../media/image14.svg"/><Relationship Id="rId2" Type="http://schemas.openxmlformats.org/officeDocument/2006/relationships/slideMaster" Target="../slideMasters/slideMaster2.xml"/><Relationship Id="rId1" Type="http://schemas.openxmlformats.org/officeDocument/2006/relationships/tags" Target="../tags/tag23.xml"/><Relationship Id="rId6" Type="http://schemas.openxmlformats.org/officeDocument/2006/relationships/image" Target="../media/image10.png"/><Relationship Id="rId5" Type="http://schemas.openxmlformats.org/officeDocument/2006/relationships/image" Target="../media/image13.svg"/><Relationship Id="rId4" Type="http://schemas.openxmlformats.org/officeDocument/2006/relationships/image" Target="../media/image12.png"/><Relationship Id="rId9" Type="http://schemas.openxmlformats.org/officeDocument/2006/relationships/image" Target="../media/image5.sv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tags" Target="../tags/tag24.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2.xml"/><Relationship Id="rId1" Type="http://schemas.openxmlformats.org/officeDocument/2006/relationships/tags" Target="../tags/tag25.xml"/><Relationship Id="rId5" Type="http://schemas.openxmlformats.org/officeDocument/2006/relationships/image" Target="../media/image15.png"/><Relationship Id="rId4" Type="http://schemas.openxmlformats.org/officeDocument/2006/relationships/image" Target="../media/image5.svg"/></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6.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7.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8.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9.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tags" Target="../tags/tag30.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2.xml"/><Relationship Id="rId1" Type="http://schemas.openxmlformats.org/officeDocument/2006/relationships/tags" Target="../tags/tag3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2.xml"/><Relationship Id="rId1" Type="http://schemas.openxmlformats.org/officeDocument/2006/relationships/tags" Target="../tags/tag32.xml"/><Relationship Id="rId5" Type="http://schemas.openxmlformats.org/officeDocument/2006/relationships/image" Target="../media/image15.png"/><Relationship Id="rId4" Type="http://schemas.openxmlformats.org/officeDocument/2006/relationships/image" Target="../media/image5.svg"/></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Master" Target="../slideMasters/slideMaster2.xml"/><Relationship Id="rId1" Type="http://schemas.openxmlformats.org/officeDocument/2006/relationships/tags" Target="../tags/tag3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9.svg"/><Relationship Id="rId2" Type="http://schemas.openxmlformats.org/officeDocument/2006/relationships/slideMaster" Target="../slideMasters/slideMaster3.xml"/><Relationship Id="rId1" Type="http://schemas.openxmlformats.org/officeDocument/2006/relationships/tags" Target="../tags/tag35.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5.svg"/><Relationship Id="rId9" Type="http://schemas.openxmlformats.org/officeDocument/2006/relationships/image" Target="../media/image11.svg"/></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6.xml"/></Relationships>
</file>

<file path=ppt/slideLayouts/_rels/slideLayout4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6.png"/><Relationship Id="rId7" Type="http://schemas.openxmlformats.org/officeDocument/2006/relationships/image" Target="../media/image14.svg"/><Relationship Id="rId2" Type="http://schemas.openxmlformats.org/officeDocument/2006/relationships/slideMaster" Target="../slideMasters/slideMaster3.xml"/><Relationship Id="rId1" Type="http://schemas.openxmlformats.org/officeDocument/2006/relationships/tags" Target="../tags/tag37.xml"/><Relationship Id="rId6" Type="http://schemas.openxmlformats.org/officeDocument/2006/relationships/image" Target="../media/image10.png"/><Relationship Id="rId5" Type="http://schemas.openxmlformats.org/officeDocument/2006/relationships/image" Target="../media/image13.svg"/><Relationship Id="rId4" Type="http://schemas.openxmlformats.org/officeDocument/2006/relationships/image" Target="../media/image12.png"/><Relationship Id="rId9" Type="http://schemas.openxmlformats.org/officeDocument/2006/relationships/image" Target="../media/image5.sv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3.xml"/><Relationship Id="rId1" Type="http://schemas.openxmlformats.org/officeDocument/2006/relationships/tags" Target="../tags/tag38.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3.xml"/><Relationship Id="rId1" Type="http://schemas.openxmlformats.org/officeDocument/2006/relationships/tags" Target="../tags/tag39.xml"/><Relationship Id="rId5" Type="http://schemas.openxmlformats.org/officeDocument/2006/relationships/image" Target="../media/image15.png"/><Relationship Id="rId4" Type="http://schemas.openxmlformats.org/officeDocument/2006/relationships/image" Target="../media/image5.svg"/></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40.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41.xml"/></Relationships>
</file>

<file path=ppt/slideLayouts/_rels/slideLayout4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4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43.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3.xml"/><Relationship Id="rId1" Type="http://schemas.openxmlformats.org/officeDocument/2006/relationships/tags" Target="../tags/tag44.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3.xml"/><Relationship Id="rId1" Type="http://schemas.openxmlformats.org/officeDocument/2006/relationships/tags" Target="../tags/tag45.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3.xml"/><Relationship Id="rId1" Type="http://schemas.openxmlformats.org/officeDocument/2006/relationships/tags" Target="../tags/tag46.xml"/><Relationship Id="rId5" Type="http://schemas.openxmlformats.org/officeDocument/2006/relationships/image" Target="../media/image15.png"/><Relationship Id="rId4" Type="http://schemas.openxmlformats.org/officeDocument/2006/relationships/image" Target="../media/image5.svg"/></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Master" Target="../slideMasters/slideMaster3.xml"/><Relationship Id="rId1" Type="http://schemas.openxmlformats.org/officeDocument/2006/relationships/tags" Target="../tags/tag47.xml"/></Relationships>
</file>

<file path=ppt/slideLayouts/_rels/slideLayout5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9.svg"/><Relationship Id="rId2" Type="http://schemas.openxmlformats.org/officeDocument/2006/relationships/slideMaster" Target="../slideMasters/slideMaster3.xml"/><Relationship Id="rId1" Type="http://schemas.openxmlformats.org/officeDocument/2006/relationships/tags" Target="../tags/tag48.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5.svg"/><Relationship Id="rId9" Type="http://schemas.openxmlformats.org/officeDocument/2006/relationships/image" Target="../media/image11.svg"/></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49.xml"/></Relationships>
</file>

<file path=ppt/slideLayouts/_rels/slideLayout5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6.png"/><Relationship Id="rId7" Type="http://schemas.openxmlformats.org/officeDocument/2006/relationships/image" Target="../media/image14.svg"/><Relationship Id="rId2" Type="http://schemas.openxmlformats.org/officeDocument/2006/relationships/slideMaster" Target="../slideMasters/slideMaster3.xml"/><Relationship Id="rId1" Type="http://schemas.openxmlformats.org/officeDocument/2006/relationships/tags" Target="../tags/tag50.xml"/><Relationship Id="rId6" Type="http://schemas.openxmlformats.org/officeDocument/2006/relationships/image" Target="../media/image10.png"/><Relationship Id="rId5" Type="http://schemas.openxmlformats.org/officeDocument/2006/relationships/image" Target="../media/image13.svg"/><Relationship Id="rId4" Type="http://schemas.openxmlformats.org/officeDocument/2006/relationships/image" Target="../media/image12.png"/><Relationship Id="rId9" Type="http://schemas.openxmlformats.org/officeDocument/2006/relationships/image" Target="../media/image5.svg"/></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3.xml"/><Relationship Id="rId1" Type="http://schemas.openxmlformats.org/officeDocument/2006/relationships/tags" Target="../tags/tag5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3.xml"/><Relationship Id="rId1" Type="http://schemas.openxmlformats.org/officeDocument/2006/relationships/tags" Target="../tags/tag52.xml"/><Relationship Id="rId5" Type="http://schemas.openxmlformats.org/officeDocument/2006/relationships/image" Target="../media/image15.png"/><Relationship Id="rId4" Type="http://schemas.openxmlformats.org/officeDocument/2006/relationships/image" Target="../media/image5.sv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53.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54.xml"/></Relationships>
</file>

<file path=ppt/slideLayouts/_rels/slideLayout6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55.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56.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3.xml"/><Relationship Id="rId1" Type="http://schemas.openxmlformats.org/officeDocument/2006/relationships/tags" Target="../tags/tag57.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3.xml"/><Relationship Id="rId1" Type="http://schemas.openxmlformats.org/officeDocument/2006/relationships/tags" Target="../tags/tag58.xml"/><Relationship Id="rId5" Type="http://schemas.openxmlformats.org/officeDocument/2006/relationships/image" Target="../media/image15.png"/><Relationship Id="rId4" Type="http://schemas.openxmlformats.org/officeDocument/2006/relationships/image" Target="../media/image5.svg"/></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Master" Target="../slideMasters/slideMaster3.xml"/><Relationship Id="rId1" Type="http://schemas.openxmlformats.org/officeDocument/2006/relationships/tags" Target="../tags/tag59.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CoverBarOutliner" hidden="1"/>
          <p:cNvSpPr>
            <a:spLocks noChangeArrowheads="1"/>
          </p:cNvSpPr>
          <p:nvPr>
            <p:custDataLst>
              <p:tags r:id="rId1"/>
            </p:custDataLst>
          </p:nvPr>
        </p:nvSpPr>
        <p:spPr bwMode="white">
          <a:xfrm>
            <a:off x="0" y="2014538"/>
            <a:ext cx="9144000" cy="2828925"/>
          </a:xfrm>
          <a:prstGeom prst="rect">
            <a:avLst/>
          </a:prstGeom>
          <a:solidFill>
            <a:srgbClr val="FFFFFF"/>
          </a:solidFill>
          <a:ln w="9525">
            <a:noFill/>
            <a:miter lim="800000"/>
            <a:headEnd/>
            <a:tailEnd/>
          </a:ln>
          <a:effectLst/>
        </p:spPr>
        <p:txBody>
          <a:bodyPr wrap="none" lIns="0" tIns="0" rIns="0" bIns="0" anchor="ctr"/>
          <a:lstStyle/>
          <a:p>
            <a:pPr algn="ctr" eaLnBrk="0" fontAlgn="base" hangingPunct="0">
              <a:spcBef>
                <a:spcPct val="50000"/>
              </a:spcBef>
              <a:spcAft>
                <a:spcPct val="0"/>
              </a:spcAft>
              <a:defRPr/>
            </a:pPr>
            <a:endParaRPr lang="en-US" sz="1200">
              <a:solidFill>
                <a:srgbClr val="3F3F3F"/>
              </a:solidFill>
              <a:latin typeface="Arial" charset="0"/>
              <a:ea typeface="MS PGothic" pitchFamily="34" charset="-128"/>
            </a:endParaRPr>
          </a:p>
        </p:txBody>
      </p:sp>
      <p:sp>
        <p:nvSpPr>
          <p:cNvPr id="5" name="Rectangle 2"/>
          <p:cNvSpPr>
            <a:spLocks noChangeArrowheads="1"/>
          </p:cNvSpPr>
          <p:nvPr/>
        </p:nvSpPr>
        <p:spPr bwMode="ltGray">
          <a:xfrm>
            <a:off x="2711450" y="2063750"/>
            <a:ext cx="6432550" cy="2741613"/>
          </a:xfrm>
          <a:prstGeom prst="rect">
            <a:avLst/>
          </a:prstGeom>
          <a:solidFill>
            <a:srgbClr val="0057A6"/>
          </a:solidFill>
          <a:ln w="9525">
            <a:noFill/>
            <a:miter lim="800000"/>
            <a:headEnd/>
            <a:tailEnd/>
          </a:ln>
          <a:effectLst/>
        </p:spPr>
        <p:txBody>
          <a:bodyPr wrap="none" lIns="90736" tIns="45368" rIns="90736" bIns="45368" anchor="ctr"/>
          <a:lstStyle/>
          <a:p>
            <a:pPr algn="ctr" defTabSz="908050" eaLnBrk="0" fontAlgn="base" hangingPunct="0">
              <a:spcBef>
                <a:spcPct val="0"/>
              </a:spcBef>
              <a:spcAft>
                <a:spcPct val="0"/>
              </a:spcAft>
              <a:defRPr/>
            </a:pPr>
            <a:endParaRPr lang="en-US" sz="2000">
              <a:solidFill>
                <a:srgbClr val="3F3F3F"/>
              </a:solidFill>
              <a:latin typeface="Arial" charset="0"/>
              <a:ea typeface="MS PGothic" pitchFamily="34" charset="-128"/>
            </a:endParaRPr>
          </a:p>
        </p:txBody>
      </p:sp>
      <p:sp>
        <p:nvSpPr>
          <p:cNvPr id="6" name="Rectangle 3"/>
          <p:cNvSpPr>
            <a:spLocks noChangeArrowheads="1"/>
          </p:cNvSpPr>
          <p:nvPr/>
        </p:nvSpPr>
        <p:spPr bwMode="ltGray">
          <a:xfrm>
            <a:off x="41275" y="2081213"/>
            <a:ext cx="2609850" cy="2695575"/>
          </a:xfrm>
          <a:prstGeom prst="rect">
            <a:avLst/>
          </a:prstGeom>
          <a:noFill/>
          <a:ln w="57150">
            <a:solidFill>
              <a:schemeClr val="accent1"/>
            </a:solidFill>
            <a:miter lim="800000"/>
            <a:headEnd/>
            <a:tailEnd/>
          </a:ln>
          <a:effectLst/>
        </p:spPr>
        <p:txBody>
          <a:bodyPr wrap="none" lIns="90736" tIns="45368" rIns="90736" bIns="45368" anchor="ctr"/>
          <a:lstStyle/>
          <a:p>
            <a:pPr algn="ctr" defTabSz="908050" eaLnBrk="0" fontAlgn="base" hangingPunct="0">
              <a:spcBef>
                <a:spcPct val="0"/>
              </a:spcBef>
              <a:spcAft>
                <a:spcPct val="0"/>
              </a:spcAft>
              <a:defRPr/>
            </a:pPr>
            <a:endParaRPr lang="en-US" sz="2000">
              <a:solidFill>
                <a:srgbClr val="3F3F3F"/>
              </a:solidFill>
              <a:latin typeface="Arial" charset="0"/>
              <a:ea typeface="MS PGothic" pitchFamily="34" charset="-128"/>
            </a:endParaRPr>
          </a:p>
        </p:txBody>
      </p:sp>
      <p:pic>
        <p:nvPicPr>
          <p:cNvPr id="7" name="LogoMainW" descr="MER_FC_w" hidden="1"/>
          <p:cNvPicPr>
            <a:picLocks noChangeAspect="1" noChangeArrowheads="1"/>
          </p:cNvPicPr>
          <p:nvPr/>
        </p:nvPicPr>
        <p:blipFill>
          <a:blip r:embed="rId3" cstate="print"/>
          <a:srcRect/>
          <a:stretch>
            <a:fillRect/>
          </a:stretch>
        </p:blipFill>
        <p:spPr bwMode="auto">
          <a:xfrm>
            <a:off x="604838" y="406400"/>
            <a:ext cx="2806700" cy="881063"/>
          </a:xfrm>
          <a:prstGeom prst="rect">
            <a:avLst/>
          </a:prstGeom>
          <a:noFill/>
          <a:ln w="9525">
            <a:noFill/>
            <a:miter lim="800000"/>
            <a:headEnd/>
            <a:tailEnd/>
          </a:ln>
        </p:spPr>
      </p:pic>
      <p:pic>
        <p:nvPicPr>
          <p:cNvPr id="8" name="AdditionalLogoW" descr="Pillars_w" hidden="1"/>
          <p:cNvPicPr>
            <a:picLocks noChangeAspect="1" noChangeArrowheads="1"/>
          </p:cNvPicPr>
          <p:nvPr/>
        </p:nvPicPr>
        <p:blipFill>
          <a:blip r:embed="rId4" cstate="print"/>
          <a:srcRect/>
          <a:stretch>
            <a:fillRect/>
          </a:stretch>
        </p:blipFill>
        <p:spPr bwMode="auto">
          <a:xfrm>
            <a:off x="4946650" y="304800"/>
            <a:ext cx="3917950" cy="457200"/>
          </a:xfrm>
          <a:prstGeom prst="rect">
            <a:avLst/>
          </a:prstGeom>
          <a:noFill/>
          <a:ln w="9525">
            <a:noFill/>
            <a:miter lim="800000"/>
            <a:headEnd/>
            <a:tailEnd/>
          </a:ln>
        </p:spPr>
      </p:pic>
      <p:pic>
        <p:nvPicPr>
          <p:cNvPr id="9" name="Picture 35"/>
          <p:cNvPicPr>
            <a:picLocks noChangeAspect="1" noChangeArrowheads="1"/>
          </p:cNvPicPr>
          <p:nvPr/>
        </p:nvPicPr>
        <p:blipFill>
          <a:blip r:embed="rId5" cstate="print"/>
          <a:srcRect/>
          <a:stretch>
            <a:fillRect/>
          </a:stretch>
        </p:blipFill>
        <p:spPr bwMode="auto">
          <a:xfrm>
            <a:off x="446088" y="293688"/>
            <a:ext cx="1360487" cy="1384300"/>
          </a:xfrm>
          <a:prstGeom prst="rect">
            <a:avLst/>
          </a:prstGeom>
          <a:noFill/>
          <a:ln w="9525">
            <a:noFill/>
            <a:miter lim="800000"/>
            <a:headEnd/>
            <a:tailEnd/>
          </a:ln>
        </p:spPr>
      </p:pic>
      <p:sp>
        <p:nvSpPr>
          <p:cNvPr id="739332" name="Date"/>
          <p:cNvSpPr>
            <a:spLocks noGrp="1" noChangeArrowheads="1"/>
          </p:cNvSpPr>
          <p:nvPr>
            <p:ph type="subTitle" idx="1"/>
          </p:nvPr>
        </p:nvSpPr>
        <p:spPr>
          <a:xfrm>
            <a:off x="3008691" y="2689225"/>
            <a:ext cx="3748012" cy="414338"/>
          </a:xfrm>
        </p:spPr>
        <p:txBody>
          <a:bodyPr/>
          <a:lstStyle>
            <a:lvl1pPr marL="0" indent="0">
              <a:buFont typeface="Wingdings" pitchFamily="-110" charset="2"/>
              <a:buNone/>
              <a:defRPr>
                <a:solidFill>
                  <a:srgbClr val="FFFFFF"/>
                </a:solidFill>
              </a:defRPr>
            </a:lvl1pPr>
          </a:lstStyle>
          <a:p>
            <a:r>
              <a:rPr lang="en-US"/>
              <a:t>Click to edit Master subtitle style</a:t>
            </a:r>
          </a:p>
        </p:txBody>
      </p:sp>
      <p:sp>
        <p:nvSpPr>
          <p:cNvPr id="739333" name="PresentationTitle"/>
          <p:cNvSpPr>
            <a:spLocks noGrp="1" noChangeArrowheads="1"/>
          </p:cNvSpPr>
          <p:nvPr>
            <p:ph type="ctrTitle" sz="quarter"/>
          </p:nvPr>
        </p:nvSpPr>
        <p:spPr>
          <a:xfrm>
            <a:off x="3008691" y="3173414"/>
            <a:ext cx="5637893" cy="839787"/>
          </a:xfrm>
        </p:spPr>
        <p:txBody>
          <a:bodyPr tIns="42351" rIns="84705" bIns="42351" anchor="t"/>
          <a:lstStyle>
            <a:lvl1pPr>
              <a:defRPr sz="4000">
                <a:solidFill>
                  <a:srgbClr val="FFFFFF"/>
                </a:solidFill>
              </a:defRPr>
            </a:lvl1pPr>
          </a:lstStyle>
          <a:p>
            <a:r>
              <a:rPr lang="en-US"/>
              <a:t>Document Management Selection – Final Recommendation</a:t>
            </a:r>
          </a:p>
        </p:txBody>
      </p:sp>
    </p:spTree>
    <p:extLst>
      <p:ext uri="{BB962C8B-B14F-4D97-AF65-F5344CB8AC3E}">
        <p14:creationId xmlns:p14="http://schemas.microsoft.com/office/powerpoint/2010/main" val="332442429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0819237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0132" y="373064"/>
            <a:ext cx="1950357" cy="57737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79060" y="373064"/>
            <a:ext cx="5705929" cy="57737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9454704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79060" y="373063"/>
            <a:ext cx="7801429" cy="608012"/>
          </a:xfrm>
        </p:spPr>
        <p:txBody>
          <a:bodyPr/>
          <a:lstStyle/>
          <a:p>
            <a:r>
              <a:rPr lang="en-US"/>
              <a:t>Click to edit Master title style</a:t>
            </a:r>
          </a:p>
        </p:txBody>
      </p:sp>
      <p:sp>
        <p:nvSpPr>
          <p:cNvPr id="3" name="Table Placeholder 2"/>
          <p:cNvSpPr>
            <a:spLocks noGrp="1"/>
          </p:cNvSpPr>
          <p:nvPr>
            <p:ph type="tbl" idx="1"/>
          </p:nvPr>
        </p:nvSpPr>
        <p:spPr>
          <a:xfrm>
            <a:off x="579060" y="1131888"/>
            <a:ext cx="7799916" cy="5014912"/>
          </a:xfrm>
        </p:spPr>
        <p:txBody>
          <a:bodyPr/>
          <a:lstStyle/>
          <a:p>
            <a:pPr lvl="0"/>
            <a:endParaRPr lang="en-US" noProof="0"/>
          </a:p>
        </p:txBody>
      </p:sp>
    </p:spTree>
    <p:extLst>
      <p:ext uri="{BB962C8B-B14F-4D97-AF65-F5344CB8AC3E}">
        <p14:creationId xmlns:p14="http://schemas.microsoft.com/office/powerpoint/2010/main" val="217222543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itle Slid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02C63BD-2563-4C3E-AE50-FD0AFCC146A3}"/>
              </a:ext>
            </a:extLst>
          </p:cNvPr>
          <p:cNvSpPr/>
          <p:nvPr/>
        </p:nvSpPr>
        <p:spPr>
          <a:xfrm>
            <a:off x="-9524" y="-11113"/>
            <a:ext cx="9153524" cy="6869113"/>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17" name="Text Placeholder 16">
            <a:extLst>
              <a:ext uri="{FF2B5EF4-FFF2-40B4-BE49-F238E27FC236}">
                <a16:creationId xmlns:a16="http://schemas.microsoft.com/office/drawing/2014/main" id="{57089A24-DBD7-4A88-9F77-12FFBB6D6F33}"/>
              </a:ext>
            </a:extLst>
          </p:cNvPr>
          <p:cNvSpPr>
            <a:spLocks noGrp="1"/>
          </p:cNvSpPr>
          <p:nvPr>
            <p:ph type="body" sz="quarter" idx="10" hasCustomPrompt="1"/>
          </p:nvPr>
        </p:nvSpPr>
        <p:spPr>
          <a:xfrm>
            <a:off x="1150144" y="1295401"/>
            <a:ext cx="6842522" cy="2376488"/>
          </a:xfrm>
        </p:spPr>
        <p:txBody>
          <a:bodyPr anchor="b">
            <a:normAutofit/>
          </a:bodyPr>
          <a:lstStyle>
            <a:lvl1pPr marL="0" indent="0">
              <a:lnSpc>
                <a:spcPct val="100000"/>
              </a:lnSpc>
              <a:spcBef>
                <a:spcPts val="0"/>
              </a:spcBef>
              <a:spcAft>
                <a:spcPts val="0"/>
              </a:spcAft>
              <a:buNone/>
              <a:defRPr sz="4050" b="1" baseline="0">
                <a:solidFill>
                  <a:schemeClr val="bg1"/>
                </a:solidFill>
              </a:defRPr>
            </a:lvl1pPr>
            <a:lvl2pPr marL="342900" indent="0">
              <a:buNone/>
              <a:defRPr b="1">
                <a:solidFill>
                  <a:schemeClr val="bg1"/>
                </a:solidFill>
              </a:defRPr>
            </a:lvl2pPr>
            <a:lvl3pPr marL="685800" indent="0">
              <a:buNone/>
              <a:defRPr b="1">
                <a:solidFill>
                  <a:schemeClr val="bg1"/>
                </a:solidFill>
              </a:defRPr>
            </a:lvl3pPr>
            <a:lvl4pPr marL="1028700" indent="0">
              <a:buNone/>
              <a:defRPr b="1">
                <a:solidFill>
                  <a:schemeClr val="bg1"/>
                </a:solidFill>
              </a:defRPr>
            </a:lvl4pPr>
            <a:lvl5pPr marL="1371600" indent="0">
              <a:buNone/>
              <a:defRPr b="1">
                <a:solidFill>
                  <a:schemeClr val="bg1"/>
                </a:solidFill>
              </a:defRPr>
            </a:lvl5pPr>
          </a:lstStyle>
          <a:p>
            <a:pPr lvl="0"/>
            <a:r>
              <a:rPr lang="en-US" dirty="0"/>
              <a:t>Title Here, Max 3 Lines, Arial, White, Bold, Size 54,</a:t>
            </a:r>
            <a:br>
              <a:rPr lang="en-US" dirty="0"/>
            </a:br>
            <a:r>
              <a:rPr lang="en-US" dirty="0"/>
              <a:t>Capitalize</a:t>
            </a:r>
          </a:p>
        </p:txBody>
      </p:sp>
      <p:sp>
        <p:nvSpPr>
          <p:cNvPr id="19" name="Text Placeholder 18">
            <a:extLst>
              <a:ext uri="{FF2B5EF4-FFF2-40B4-BE49-F238E27FC236}">
                <a16:creationId xmlns:a16="http://schemas.microsoft.com/office/drawing/2014/main" id="{DC844719-D539-418A-8C27-0300ACB79575}"/>
              </a:ext>
            </a:extLst>
          </p:cNvPr>
          <p:cNvSpPr>
            <a:spLocks noGrp="1"/>
          </p:cNvSpPr>
          <p:nvPr>
            <p:ph type="body" sz="quarter" idx="11" hasCustomPrompt="1"/>
          </p:nvPr>
        </p:nvSpPr>
        <p:spPr>
          <a:xfrm>
            <a:off x="1150144" y="3887789"/>
            <a:ext cx="6842522" cy="485775"/>
          </a:xfrm>
        </p:spPr>
        <p:txBody>
          <a:bodyPr vert="horz" lIns="91440" tIns="45720" rIns="91440" bIns="45720" rtlCol="0" anchor="t">
            <a:normAutofit/>
          </a:bodyPr>
          <a:lstStyle>
            <a:lvl1pPr marL="0" indent="0">
              <a:lnSpc>
                <a:spcPct val="100000"/>
              </a:lnSpc>
              <a:spcBef>
                <a:spcPts val="0"/>
              </a:spcBef>
              <a:buNone/>
              <a:defRPr lang="en-US" sz="1500" b="1" baseline="0" dirty="0" smtClean="0">
                <a:solidFill>
                  <a:schemeClr val="accent1"/>
                </a:solidFill>
              </a:defRPr>
            </a:lvl1pPr>
            <a:lvl2pPr>
              <a:defRPr lang="en-US" sz="1500" b="1" dirty="0" smtClean="0">
                <a:solidFill>
                  <a:schemeClr val="accent2"/>
                </a:solidFill>
              </a:defRPr>
            </a:lvl2pPr>
            <a:lvl3pPr>
              <a:defRPr lang="en-US" sz="1500" b="1" dirty="0" smtClean="0">
                <a:solidFill>
                  <a:schemeClr val="accent2"/>
                </a:solidFill>
              </a:defRPr>
            </a:lvl3pPr>
            <a:lvl4pPr>
              <a:defRPr lang="en-US" sz="1500" b="1" dirty="0" smtClean="0">
                <a:solidFill>
                  <a:schemeClr val="accent2"/>
                </a:solidFill>
              </a:defRPr>
            </a:lvl4pPr>
            <a:lvl5pPr>
              <a:defRPr lang="en-US" sz="1500" b="1" dirty="0">
                <a:solidFill>
                  <a:schemeClr val="accent2"/>
                </a:solidFill>
              </a:defRPr>
            </a:lvl5pPr>
          </a:lstStyle>
          <a:p>
            <a:pPr marL="171450" lvl="0" indent="-171450"/>
            <a:r>
              <a:rPr lang="en-US"/>
              <a:t>Name or subtitle here, 1 line, Arial, bold, size 20, Sentence case</a:t>
            </a:r>
          </a:p>
        </p:txBody>
      </p:sp>
      <p:pic>
        <p:nvPicPr>
          <p:cNvPr id="15" name="Graphic 14">
            <a:extLst>
              <a:ext uri="{FF2B5EF4-FFF2-40B4-BE49-F238E27FC236}">
                <a16:creationId xmlns:a16="http://schemas.microsoft.com/office/drawing/2014/main" id="{586C99C3-19B0-4FBB-836C-6CE3824076B4}"/>
              </a:ext>
            </a:extLst>
          </p:cNvPr>
          <p:cNvPicPr>
            <a:picLocks noChangeAspect="1"/>
          </p:cNvPicPr>
          <p:nvPr/>
        </p:nvPicPr>
        <p:blipFill rotWithShape="1">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rcRect t="49575"/>
          <a:stretch/>
        </p:blipFill>
        <p:spPr>
          <a:xfrm>
            <a:off x="-9525" y="-11113"/>
            <a:ext cx="1221386" cy="1644877"/>
          </a:xfrm>
          <a:prstGeom prst="rect">
            <a:avLst/>
          </a:prstGeom>
        </p:spPr>
      </p:pic>
      <p:pic>
        <p:nvPicPr>
          <p:cNvPr id="22" name="Picture 21">
            <a:extLst>
              <a:ext uri="{FF2B5EF4-FFF2-40B4-BE49-F238E27FC236}">
                <a16:creationId xmlns:a16="http://schemas.microsoft.com/office/drawing/2014/main" id="{DD3762F8-B029-4229-836A-3C77CF09C840}"/>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7310437" y="5730875"/>
            <a:ext cx="1519238" cy="739776"/>
          </a:xfrm>
          <a:prstGeom prst="rect">
            <a:avLst/>
          </a:prstGeom>
        </p:spPr>
      </p:pic>
      <p:sp>
        <p:nvSpPr>
          <p:cNvPr id="23" name="Rectangle 22">
            <a:extLst>
              <a:ext uri="{FF2B5EF4-FFF2-40B4-BE49-F238E27FC236}">
                <a16:creationId xmlns:a16="http://schemas.microsoft.com/office/drawing/2014/main" id="{F0B6367F-2211-4E4A-8B4D-BA44553DD46F}"/>
              </a:ext>
            </a:extLst>
          </p:cNvPr>
          <p:cNvSpPr/>
          <p:nvPr/>
        </p:nvSpPr>
        <p:spPr>
          <a:xfrm>
            <a:off x="5543551" y="5689601"/>
            <a:ext cx="1764506" cy="911225"/>
          </a:xfrm>
          <a:prstGeom prst="rect">
            <a:avLst/>
          </a:prstGeom>
          <a:gradFill flip="none" rotWithShape="1">
            <a:gsLst>
              <a:gs pos="0">
                <a:schemeClr val="tx2"/>
              </a:gs>
              <a:gs pos="100000">
                <a:schemeClr val="tx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38" name="Group 37">
            <a:extLst>
              <a:ext uri="{FF2B5EF4-FFF2-40B4-BE49-F238E27FC236}">
                <a16:creationId xmlns:a16="http://schemas.microsoft.com/office/drawing/2014/main" id="{BC51860D-1C34-4FC9-B4DB-A0458FE90AAB}"/>
              </a:ext>
            </a:extLst>
          </p:cNvPr>
          <p:cNvGrpSpPr/>
          <p:nvPr/>
        </p:nvGrpSpPr>
        <p:grpSpPr>
          <a:xfrm>
            <a:off x="6776461" y="5780916"/>
            <a:ext cx="460370" cy="614990"/>
            <a:chOff x="12954017" y="7362778"/>
            <a:chExt cx="613826" cy="614990"/>
          </a:xfrm>
        </p:grpSpPr>
        <p:sp>
          <p:nvSpPr>
            <p:cNvPr id="29" name="Freeform: Shape 28">
              <a:extLst>
                <a:ext uri="{FF2B5EF4-FFF2-40B4-BE49-F238E27FC236}">
                  <a16:creationId xmlns:a16="http://schemas.microsoft.com/office/drawing/2014/main" id="{37C328C8-F575-4816-830D-7831AF9E95C0}"/>
                </a:ext>
              </a:extLst>
            </p:cNvPr>
            <p:cNvSpPr/>
            <p:nvPr/>
          </p:nvSpPr>
          <p:spPr>
            <a:xfrm>
              <a:off x="12987261" y="7702119"/>
              <a:ext cx="147313" cy="122154"/>
            </a:xfrm>
            <a:custGeom>
              <a:avLst/>
              <a:gdLst>
                <a:gd name="connsiteX0" fmla="*/ 132044 w 147313"/>
                <a:gd name="connsiteY0" fmla="*/ 975 h 122154"/>
                <a:gd name="connsiteX1" fmla="*/ 9934 w 147313"/>
                <a:gd name="connsiteY1" fmla="*/ 57878 h 122154"/>
                <a:gd name="connsiteX2" fmla="*/ -20 w 147313"/>
                <a:gd name="connsiteY2" fmla="*/ 73518 h 122154"/>
                <a:gd name="connsiteX3" fmla="*/ -20 w 147313"/>
                <a:gd name="connsiteY3" fmla="*/ 111427 h 122154"/>
                <a:gd name="connsiteX4" fmla="*/ 10742 w 147313"/>
                <a:gd name="connsiteY4" fmla="*/ 122134 h 122154"/>
                <a:gd name="connsiteX5" fmla="*/ 15220 w 147313"/>
                <a:gd name="connsiteY5" fmla="*/ 121143 h 122154"/>
                <a:gd name="connsiteX6" fmla="*/ 137302 w 147313"/>
                <a:gd name="connsiteY6" fmla="*/ 64193 h 122154"/>
                <a:gd name="connsiteX7" fmla="*/ 147294 w 147313"/>
                <a:gd name="connsiteY7" fmla="*/ 48486 h 122154"/>
                <a:gd name="connsiteX8" fmla="*/ 147294 w 147313"/>
                <a:gd name="connsiteY8" fmla="*/ 10700 h 122154"/>
                <a:gd name="connsiteX9" fmla="*/ 136545 w 147313"/>
                <a:gd name="connsiteY9" fmla="*/ -20 h 122154"/>
                <a:gd name="connsiteX10" fmla="*/ 132044 w 147313"/>
                <a:gd name="connsiteY10" fmla="*/ 975 h 122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13" h="122154">
                  <a:moveTo>
                    <a:pt x="132044" y="975"/>
                  </a:moveTo>
                  <a:lnTo>
                    <a:pt x="9934" y="57878"/>
                  </a:lnTo>
                  <a:cubicBezTo>
                    <a:pt x="3855" y="60710"/>
                    <a:pt x="-29" y="66811"/>
                    <a:pt x="-20" y="73518"/>
                  </a:cubicBezTo>
                  <a:lnTo>
                    <a:pt x="-20" y="111427"/>
                  </a:lnTo>
                  <a:cubicBezTo>
                    <a:pt x="-5" y="117356"/>
                    <a:pt x="4814" y="122150"/>
                    <a:pt x="10742" y="122134"/>
                  </a:cubicBezTo>
                  <a:cubicBezTo>
                    <a:pt x="12289" y="122130"/>
                    <a:pt x="13816" y="121791"/>
                    <a:pt x="15220" y="121143"/>
                  </a:cubicBezTo>
                  <a:lnTo>
                    <a:pt x="137302" y="64193"/>
                  </a:lnTo>
                  <a:cubicBezTo>
                    <a:pt x="143400" y="61341"/>
                    <a:pt x="147295" y="55217"/>
                    <a:pt x="147294" y="48486"/>
                  </a:cubicBezTo>
                  <a:lnTo>
                    <a:pt x="147294" y="10700"/>
                  </a:lnTo>
                  <a:cubicBezTo>
                    <a:pt x="147286" y="4772"/>
                    <a:pt x="142474" y="-28"/>
                    <a:pt x="136545" y="-20"/>
                  </a:cubicBezTo>
                  <a:cubicBezTo>
                    <a:pt x="134990" y="-18"/>
                    <a:pt x="133455" y="322"/>
                    <a:pt x="132044" y="975"/>
                  </a:cubicBezTo>
                  <a:close/>
                </a:path>
              </a:pathLst>
            </a:custGeom>
            <a:solidFill>
              <a:srgbClr val="00B5E2"/>
            </a:solidFill>
            <a:ln w="9525" cap="flat">
              <a:noFill/>
              <a:prstDash val="solid"/>
              <a:miter/>
            </a:ln>
          </p:spPr>
          <p:txBody>
            <a:bodyPr rtlCol="0" anchor="ctr"/>
            <a:lstStyle/>
            <a:p>
              <a:endParaRPr lang="en-US" sz="1350"/>
            </a:p>
          </p:txBody>
        </p:sp>
        <p:sp>
          <p:nvSpPr>
            <p:cNvPr id="30" name="Freeform: Shape 29">
              <a:extLst>
                <a:ext uri="{FF2B5EF4-FFF2-40B4-BE49-F238E27FC236}">
                  <a16:creationId xmlns:a16="http://schemas.microsoft.com/office/drawing/2014/main" id="{A3A7339F-345F-4808-9B45-566A0C5A5290}"/>
                </a:ext>
              </a:extLst>
            </p:cNvPr>
            <p:cNvSpPr/>
            <p:nvPr/>
          </p:nvSpPr>
          <p:spPr>
            <a:xfrm>
              <a:off x="13134583" y="7796073"/>
              <a:ext cx="96411" cy="181695"/>
            </a:xfrm>
            <a:custGeom>
              <a:avLst/>
              <a:gdLst>
                <a:gd name="connsiteX0" fmla="*/ 46796 w 96411"/>
                <a:gd name="connsiteY0" fmla="*/ 7110 h 181695"/>
                <a:gd name="connsiteX1" fmla="*/ 1009 w 96411"/>
                <a:gd name="connsiteY1" fmla="*/ 133792 h 181695"/>
                <a:gd name="connsiteX2" fmla="*/ 5077 w 96411"/>
                <a:gd name="connsiteY2" fmla="*/ 151890 h 181695"/>
                <a:gd name="connsiteX3" fmla="*/ 31975 w 96411"/>
                <a:gd name="connsiteY3" fmla="*/ 178560 h 181695"/>
                <a:gd name="connsiteX4" fmla="*/ 47169 w 96411"/>
                <a:gd name="connsiteY4" fmla="*/ 178497 h 181695"/>
                <a:gd name="connsiteX5" fmla="*/ 49644 w 96411"/>
                <a:gd name="connsiteY5" fmla="*/ 174588 h 181695"/>
                <a:gd name="connsiteX6" fmla="*/ 95364 w 96411"/>
                <a:gd name="connsiteY6" fmla="*/ 47905 h 181695"/>
                <a:gd name="connsiteX7" fmla="*/ 91278 w 96411"/>
                <a:gd name="connsiteY7" fmla="*/ 29751 h 181695"/>
                <a:gd name="connsiteX8" fmla="*/ 64465 w 96411"/>
                <a:gd name="connsiteY8" fmla="*/ 3081 h 181695"/>
                <a:gd name="connsiteX9" fmla="*/ 49271 w 96411"/>
                <a:gd name="connsiteY9" fmla="*/ 3173 h 181695"/>
                <a:gd name="connsiteX10" fmla="*/ 46796 w 96411"/>
                <a:gd name="connsiteY10" fmla="*/ 7110 h 181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11" h="181695">
                  <a:moveTo>
                    <a:pt x="46796" y="7110"/>
                  </a:moveTo>
                  <a:lnTo>
                    <a:pt x="1009" y="133792"/>
                  </a:lnTo>
                  <a:cubicBezTo>
                    <a:pt x="-1275" y="140102"/>
                    <a:pt x="312" y="147164"/>
                    <a:pt x="5077" y="151890"/>
                  </a:cubicBezTo>
                  <a:lnTo>
                    <a:pt x="31975" y="178560"/>
                  </a:lnTo>
                  <a:cubicBezTo>
                    <a:pt x="36188" y="182739"/>
                    <a:pt x="42991" y="182711"/>
                    <a:pt x="47169" y="178497"/>
                  </a:cubicBezTo>
                  <a:cubicBezTo>
                    <a:pt x="48269" y="177389"/>
                    <a:pt x="49112" y="176056"/>
                    <a:pt x="49644" y="174588"/>
                  </a:cubicBezTo>
                  <a:lnTo>
                    <a:pt x="95364" y="47905"/>
                  </a:lnTo>
                  <a:cubicBezTo>
                    <a:pt x="97648" y="41574"/>
                    <a:pt x="96055" y="34493"/>
                    <a:pt x="91278" y="29751"/>
                  </a:cubicBezTo>
                  <a:lnTo>
                    <a:pt x="64465" y="3081"/>
                  </a:lnTo>
                  <a:cubicBezTo>
                    <a:pt x="60243" y="-1089"/>
                    <a:pt x="53441" y="-1048"/>
                    <a:pt x="49271" y="3173"/>
                  </a:cubicBezTo>
                  <a:cubicBezTo>
                    <a:pt x="48169" y="4290"/>
                    <a:pt x="47324" y="5633"/>
                    <a:pt x="46796" y="7110"/>
                  </a:cubicBezTo>
                  <a:close/>
                </a:path>
              </a:pathLst>
            </a:custGeom>
            <a:solidFill>
              <a:srgbClr val="E5007E"/>
            </a:solidFill>
            <a:ln w="9525" cap="flat">
              <a:noFill/>
              <a:prstDash val="solid"/>
              <a:miter/>
            </a:ln>
          </p:spPr>
          <p:txBody>
            <a:bodyPr rtlCol="0" anchor="ctr"/>
            <a:lstStyle/>
            <a:p>
              <a:endParaRPr lang="en-US" sz="1350"/>
            </a:p>
          </p:txBody>
        </p:sp>
        <p:sp>
          <p:nvSpPr>
            <p:cNvPr id="31" name="Freeform: Shape 30">
              <a:extLst>
                <a:ext uri="{FF2B5EF4-FFF2-40B4-BE49-F238E27FC236}">
                  <a16:creationId xmlns:a16="http://schemas.microsoft.com/office/drawing/2014/main" id="{39E656BA-4E25-424F-95C2-F04BBD1011E8}"/>
                </a:ext>
              </a:extLst>
            </p:cNvPr>
            <p:cNvSpPr/>
            <p:nvPr/>
          </p:nvSpPr>
          <p:spPr>
            <a:xfrm>
              <a:off x="13297373" y="7805146"/>
              <a:ext cx="122459" cy="147342"/>
            </a:xfrm>
            <a:custGeom>
              <a:avLst/>
              <a:gdLst>
                <a:gd name="connsiteX0" fmla="*/ 993 w 122459"/>
                <a:gd name="connsiteY0" fmla="*/ 15382 h 147342"/>
                <a:gd name="connsiteX1" fmla="*/ 58143 w 122459"/>
                <a:gd name="connsiteY1" fmla="*/ 137388 h 147342"/>
                <a:gd name="connsiteX2" fmla="*/ 73802 w 122459"/>
                <a:gd name="connsiteY2" fmla="*/ 147322 h 147342"/>
                <a:gd name="connsiteX3" fmla="*/ 111702 w 122459"/>
                <a:gd name="connsiteY3" fmla="*/ 147218 h 147342"/>
                <a:gd name="connsiteX4" fmla="*/ 122439 w 122459"/>
                <a:gd name="connsiteY4" fmla="*/ 136467 h 147342"/>
                <a:gd name="connsiteX5" fmla="*/ 121427 w 122459"/>
                <a:gd name="connsiteY5" fmla="*/ 131920 h 147342"/>
                <a:gd name="connsiteX6" fmla="*/ 64277 w 122459"/>
                <a:gd name="connsiteY6" fmla="*/ 9943 h 147342"/>
                <a:gd name="connsiteX7" fmla="*/ 48551 w 122459"/>
                <a:gd name="connsiteY7" fmla="*/ -20 h 147342"/>
                <a:gd name="connsiteX8" fmla="*/ 10765 w 122459"/>
                <a:gd name="connsiteY8" fmla="*/ 85 h 147342"/>
                <a:gd name="connsiteX9" fmla="*/ -20 w 122459"/>
                <a:gd name="connsiteY9" fmla="*/ 10788 h 147342"/>
                <a:gd name="connsiteX10" fmla="*/ 993 w 122459"/>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9" h="147342">
                  <a:moveTo>
                    <a:pt x="993" y="15382"/>
                  </a:moveTo>
                  <a:lnTo>
                    <a:pt x="58143" y="137388"/>
                  </a:lnTo>
                  <a:cubicBezTo>
                    <a:pt x="60987" y="143462"/>
                    <a:pt x="67094" y="147337"/>
                    <a:pt x="73802" y="147322"/>
                  </a:cubicBezTo>
                  <a:lnTo>
                    <a:pt x="111702" y="147218"/>
                  </a:lnTo>
                  <a:cubicBezTo>
                    <a:pt x="117636" y="147214"/>
                    <a:pt x="122443" y="142401"/>
                    <a:pt x="122439" y="136467"/>
                  </a:cubicBezTo>
                  <a:cubicBezTo>
                    <a:pt x="122438" y="134895"/>
                    <a:pt x="122092" y="133343"/>
                    <a:pt x="121427" y="131920"/>
                  </a:cubicBezTo>
                  <a:lnTo>
                    <a:pt x="64277" y="9943"/>
                  </a:lnTo>
                  <a:cubicBezTo>
                    <a:pt x="61415" y="3849"/>
                    <a:pt x="55283" y="-36"/>
                    <a:pt x="48551" y="-20"/>
                  </a:cubicBezTo>
                  <a:lnTo>
                    <a:pt x="10765" y="85"/>
                  </a:lnTo>
                  <a:cubicBezTo>
                    <a:pt x="4831" y="62"/>
                    <a:pt x="3" y="4854"/>
                    <a:pt x="-20" y="10788"/>
                  </a:cubicBezTo>
                  <a:cubicBezTo>
                    <a:pt x="-26" y="12375"/>
                    <a:pt x="320" y="13945"/>
                    <a:pt x="993" y="15382"/>
                  </a:cubicBezTo>
                  <a:close/>
                </a:path>
              </a:pathLst>
            </a:custGeom>
            <a:solidFill>
              <a:srgbClr val="00B5E2"/>
            </a:solidFill>
            <a:ln w="9525" cap="flat">
              <a:noFill/>
              <a:prstDash val="solid"/>
              <a:miter/>
            </a:ln>
          </p:spPr>
          <p:txBody>
            <a:bodyPr rtlCol="0" anchor="ctr"/>
            <a:lstStyle/>
            <a:p>
              <a:endParaRPr lang="en-US" sz="1350"/>
            </a:p>
          </p:txBody>
        </p:sp>
        <p:sp>
          <p:nvSpPr>
            <p:cNvPr id="32" name="Freeform: Shape 31">
              <a:extLst>
                <a:ext uri="{FF2B5EF4-FFF2-40B4-BE49-F238E27FC236}">
                  <a16:creationId xmlns:a16="http://schemas.microsoft.com/office/drawing/2014/main" id="{879C7495-E7DB-477C-ACB9-7358A4A13428}"/>
                </a:ext>
              </a:extLst>
            </p:cNvPr>
            <p:cNvSpPr/>
            <p:nvPr/>
          </p:nvSpPr>
          <p:spPr>
            <a:xfrm>
              <a:off x="13292054" y="7362778"/>
              <a:ext cx="96540" cy="181729"/>
            </a:xfrm>
            <a:custGeom>
              <a:avLst/>
              <a:gdLst>
                <a:gd name="connsiteX0" fmla="*/ 46954 w 96540"/>
                <a:gd name="connsiteY0" fmla="*/ 7104 h 181729"/>
                <a:gd name="connsiteX1" fmla="*/ 1015 w 96540"/>
                <a:gd name="connsiteY1" fmla="*/ 133738 h 181729"/>
                <a:gd name="connsiteX2" fmla="*/ 5054 w 96540"/>
                <a:gd name="connsiteY2" fmla="*/ 151836 h 181729"/>
                <a:gd name="connsiteX3" fmla="*/ 31915 w 96540"/>
                <a:gd name="connsiteY3" fmla="*/ 178582 h 181729"/>
                <a:gd name="connsiteX4" fmla="*/ 47109 w 96540"/>
                <a:gd name="connsiteY4" fmla="*/ 178544 h 181729"/>
                <a:gd name="connsiteX5" fmla="*/ 49593 w 96540"/>
                <a:gd name="connsiteY5" fmla="*/ 174629 h 181729"/>
                <a:gd name="connsiteX6" fmla="*/ 95484 w 96540"/>
                <a:gd name="connsiteY6" fmla="*/ 47947 h 181729"/>
                <a:gd name="connsiteX7" fmla="*/ 91427 w 96540"/>
                <a:gd name="connsiteY7" fmla="*/ 29783 h 181729"/>
                <a:gd name="connsiteX8" fmla="*/ 64642 w 96540"/>
                <a:gd name="connsiteY8" fmla="*/ 3113 h 181729"/>
                <a:gd name="connsiteX9" fmla="*/ 49461 w 96540"/>
                <a:gd name="connsiteY9" fmla="*/ 3135 h 181729"/>
                <a:gd name="connsiteX10" fmla="*/ 46954 w 96540"/>
                <a:gd name="connsiteY10" fmla="*/ 7104 h 181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540" h="181729">
                  <a:moveTo>
                    <a:pt x="46954" y="7104"/>
                  </a:moveTo>
                  <a:lnTo>
                    <a:pt x="1015" y="133738"/>
                  </a:lnTo>
                  <a:cubicBezTo>
                    <a:pt x="-1273" y="140043"/>
                    <a:pt x="302" y="147103"/>
                    <a:pt x="5054" y="151836"/>
                  </a:cubicBezTo>
                  <a:lnTo>
                    <a:pt x="31915" y="178582"/>
                  </a:lnTo>
                  <a:cubicBezTo>
                    <a:pt x="36121" y="182767"/>
                    <a:pt x="42924" y="182750"/>
                    <a:pt x="47109" y="178544"/>
                  </a:cubicBezTo>
                  <a:cubicBezTo>
                    <a:pt x="48212" y="177435"/>
                    <a:pt x="49060" y="176099"/>
                    <a:pt x="49593" y="174629"/>
                  </a:cubicBezTo>
                  <a:lnTo>
                    <a:pt x="95484" y="47947"/>
                  </a:lnTo>
                  <a:cubicBezTo>
                    <a:pt x="97777" y="41618"/>
                    <a:pt x="96195" y="34534"/>
                    <a:pt x="91427" y="29783"/>
                  </a:cubicBezTo>
                  <a:lnTo>
                    <a:pt x="64642" y="3113"/>
                  </a:lnTo>
                  <a:cubicBezTo>
                    <a:pt x="60444" y="-1073"/>
                    <a:pt x="53647" y="-1063"/>
                    <a:pt x="49461" y="3135"/>
                  </a:cubicBezTo>
                  <a:cubicBezTo>
                    <a:pt x="48343" y="4257"/>
                    <a:pt x="47487" y="5612"/>
                    <a:pt x="46954" y="7104"/>
                  </a:cubicBezTo>
                  <a:close/>
                </a:path>
              </a:pathLst>
            </a:custGeom>
            <a:solidFill>
              <a:srgbClr val="E5007E"/>
            </a:solidFill>
            <a:ln w="9525" cap="flat">
              <a:noFill/>
              <a:prstDash val="solid"/>
              <a:miter/>
            </a:ln>
          </p:spPr>
          <p:txBody>
            <a:bodyPr rtlCol="0" anchor="ctr"/>
            <a:lstStyle/>
            <a:p>
              <a:endParaRPr lang="en-US" sz="1350"/>
            </a:p>
          </p:txBody>
        </p:sp>
        <p:sp>
          <p:nvSpPr>
            <p:cNvPr id="33" name="Freeform: Shape 32">
              <a:extLst>
                <a:ext uri="{FF2B5EF4-FFF2-40B4-BE49-F238E27FC236}">
                  <a16:creationId xmlns:a16="http://schemas.microsoft.com/office/drawing/2014/main" id="{01955583-43C4-4C7B-9014-72B8E8AAF416}"/>
                </a:ext>
              </a:extLst>
            </p:cNvPr>
            <p:cNvSpPr/>
            <p:nvPr/>
          </p:nvSpPr>
          <p:spPr>
            <a:xfrm>
              <a:off x="13103034" y="7388047"/>
              <a:ext cx="122406" cy="147342"/>
            </a:xfrm>
            <a:custGeom>
              <a:avLst/>
              <a:gdLst>
                <a:gd name="connsiteX0" fmla="*/ 992 w 122406"/>
                <a:gd name="connsiteY0" fmla="*/ 15382 h 147342"/>
                <a:gd name="connsiteX1" fmla="*/ 58142 w 122406"/>
                <a:gd name="connsiteY1" fmla="*/ 137388 h 147342"/>
                <a:gd name="connsiteX2" fmla="*/ 73802 w 122406"/>
                <a:gd name="connsiteY2" fmla="*/ 147322 h 147342"/>
                <a:gd name="connsiteX3" fmla="*/ 111711 w 122406"/>
                <a:gd name="connsiteY3" fmla="*/ 147218 h 147342"/>
                <a:gd name="connsiteX4" fmla="*/ 122387 w 122406"/>
                <a:gd name="connsiteY4" fmla="*/ 136425 h 147342"/>
                <a:gd name="connsiteX5" fmla="*/ 121369 w 122406"/>
                <a:gd name="connsiteY5" fmla="*/ 131920 h 147342"/>
                <a:gd name="connsiteX6" fmla="*/ 64219 w 122406"/>
                <a:gd name="connsiteY6" fmla="*/ 9943 h 147342"/>
                <a:gd name="connsiteX7" fmla="*/ 48503 w 122406"/>
                <a:gd name="connsiteY7" fmla="*/ -20 h 147342"/>
                <a:gd name="connsiteX8" fmla="*/ 10718 w 122406"/>
                <a:gd name="connsiteY8" fmla="*/ 85 h 147342"/>
                <a:gd name="connsiteX9" fmla="*/ -20 w 122406"/>
                <a:gd name="connsiteY9" fmla="*/ 10836 h 147342"/>
                <a:gd name="connsiteX10" fmla="*/ 992 w 122406"/>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06" h="147342">
                  <a:moveTo>
                    <a:pt x="992" y="15382"/>
                  </a:moveTo>
                  <a:lnTo>
                    <a:pt x="58142" y="137388"/>
                  </a:lnTo>
                  <a:cubicBezTo>
                    <a:pt x="60985" y="143464"/>
                    <a:pt x="67094" y="147339"/>
                    <a:pt x="73802" y="147322"/>
                  </a:cubicBezTo>
                  <a:lnTo>
                    <a:pt x="111711" y="147218"/>
                  </a:lnTo>
                  <a:cubicBezTo>
                    <a:pt x="117639" y="147185"/>
                    <a:pt x="122419" y="142353"/>
                    <a:pt x="122387" y="136425"/>
                  </a:cubicBezTo>
                  <a:cubicBezTo>
                    <a:pt x="122379" y="134867"/>
                    <a:pt x="122031" y="133330"/>
                    <a:pt x="121369" y="131920"/>
                  </a:cubicBezTo>
                  <a:lnTo>
                    <a:pt x="64219" y="9943"/>
                  </a:lnTo>
                  <a:cubicBezTo>
                    <a:pt x="61366" y="3847"/>
                    <a:pt x="55235" y="-40"/>
                    <a:pt x="48503" y="-20"/>
                  </a:cubicBezTo>
                  <a:lnTo>
                    <a:pt x="10718" y="85"/>
                  </a:lnTo>
                  <a:cubicBezTo>
                    <a:pt x="4783" y="89"/>
                    <a:pt x="-24" y="4902"/>
                    <a:pt x="-20" y="10836"/>
                  </a:cubicBezTo>
                  <a:cubicBezTo>
                    <a:pt x="-19" y="12407"/>
                    <a:pt x="327" y="13959"/>
                    <a:pt x="992" y="15382"/>
                  </a:cubicBezTo>
                  <a:close/>
                </a:path>
              </a:pathLst>
            </a:custGeom>
            <a:solidFill>
              <a:srgbClr val="00B5E2"/>
            </a:solidFill>
            <a:ln w="9525" cap="flat">
              <a:noFill/>
              <a:prstDash val="solid"/>
              <a:miter/>
            </a:ln>
          </p:spPr>
          <p:txBody>
            <a:bodyPr rtlCol="0" anchor="ctr"/>
            <a:lstStyle/>
            <a:p>
              <a:endParaRPr lang="en-US" sz="1350"/>
            </a:p>
          </p:txBody>
        </p:sp>
        <p:sp>
          <p:nvSpPr>
            <p:cNvPr id="34" name="Freeform: Shape 33">
              <a:extLst>
                <a:ext uri="{FF2B5EF4-FFF2-40B4-BE49-F238E27FC236}">
                  <a16:creationId xmlns:a16="http://schemas.microsoft.com/office/drawing/2014/main" id="{73E5A2BB-DAED-4168-8BB4-8C17A0F455C2}"/>
                </a:ext>
              </a:extLst>
            </p:cNvPr>
            <p:cNvSpPr/>
            <p:nvPr/>
          </p:nvSpPr>
          <p:spPr>
            <a:xfrm>
              <a:off x="12954017" y="7544175"/>
              <a:ext cx="181560" cy="97012"/>
            </a:xfrm>
            <a:custGeom>
              <a:avLst/>
              <a:gdLst>
                <a:gd name="connsiteX0" fmla="*/ 6992 w 181560"/>
                <a:gd name="connsiteY0" fmla="*/ 49354 h 97012"/>
                <a:gd name="connsiteX1" fmla="*/ 133398 w 181560"/>
                <a:gd name="connsiteY1" fmla="*/ 95931 h 97012"/>
                <a:gd name="connsiteX2" fmla="*/ 151495 w 181560"/>
                <a:gd name="connsiteY2" fmla="*/ 91978 h 97012"/>
                <a:gd name="connsiteX3" fmla="*/ 178375 w 181560"/>
                <a:gd name="connsiteY3" fmla="*/ 65251 h 97012"/>
                <a:gd name="connsiteX4" fmla="*/ 178418 w 181560"/>
                <a:gd name="connsiteY4" fmla="*/ 50070 h 97012"/>
                <a:gd name="connsiteX5" fmla="*/ 174508 w 181560"/>
                <a:gd name="connsiteY5" fmla="*/ 47563 h 97012"/>
                <a:gd name="connsiteX6" fmla="*/ 48102 w 181560"/>
                <a:gd name="connsiteY6" fmla="*/ 1043 h 97012"/>
                <a:gd name="connsiteX7" fmla="*/ 29928 w 181560"/>
                <a:gd name="connsiteY7" fmla="*/ 5015 h 97012"/>
                <a:gd name="connsiteX8" fmla="*/ 3134 w 181560"/>
                <a:gd name="connsiteY8" fmla="*/ 31685 h 97012"/>
                <a:gd name="connsiteX9" fmla="*/ 3114 w 181560"/>
                <a:gd name="connsiteY9" fmla="*/ 46866 h 97012"/>
                <a:gd name="connsiteX10" fmla="*/ 6992 w 181560"/>
                <a:gd name="connsiteY10" fmla="*/ 49354 h 9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60" h="97012">
                  <a:moveTo>
                    <a:pt x="6992" y="49354"/>
                  </a:moveTo>
                  <a:lnTo>
                    <a:pt x="133398" y="95931"/>
                  </a:lnTo>
                  <a:cubicBezTo>
                    <a:pt x="139685" y="98247"/>
                    <a:pt x="146745" y="96704"/>
                    <a:pt x="151495" y="91978"/>
                  </a:cubicBezTo>
                  <a:lnTo>
                    <a:pt x="178375" y="65251"/>
                  </a:lnTo>
                  <a:cubicBezTo>
                    <a:pt x="182579" y="61070"/>
                    <a:pt x="182598" y="54273"/>
                    <a:pt x="178418" y="50070"/>
                  </a:cubicBezTo>
                  <a:cubicBezTo>
                    <a:pt x="177313" y="48959"/>
                    <a:pt x="175978" y="48103"/>
                    <a:pt x="174508" y="47563"/>
                  </a:cubicBezTo>
                  <a:lnTo>
                    <a:pt x="48102" y="1043"/>
                  </a:lnTo>
                  <a:cubicBezTo>
                    <a:pt x="41786" y="-1278"/>
                    <a:pt x="34699" y="271"/>
                    <a:pt x="29928" y="5015"/>
                  </a:cubicBezTo>
                  <a:lnTo>
                    <a:pt x="3134" y="31685"/>
                  </a:lnTo>
                  <a:cubicBezTo>
                    <a:pt x="-1064" y="35871"/>
                    <a:pt x="-1072" y="42668"/>
                    <a:pt x="3114" y="46866"/>
                  </a:cubicBezTo>
                  <a:cubicBezTo>
                    <a:pt x="4211" y="47966"/>
                    <a:pt x="5534" y="48815"/>
                    <a:pt x="6992" y="49354"/>
                  </a:cubicBezTo>
                  <a:close/>
                </a:path>
              </a:pathLst>
            </a:custGeom>
            <a:solidFill>
              <a:srgbClr val="E5007E"/>
            </a:solidFill>
            <a:ln w="9525" cap="flat">
              <a:noFill/>
              <a:prstDash val="solid"/>
              <a:miter/>
            </a:ln>
          </p:spPr>
          <p:txBody>
            <a:bodyPr rtlCol="0" anchor="ctr"/>
            <a:lstStyle/>
            <a:p>
              <a:endParaRPr lang="en-US" sz="1350"/>
            </a:p>
          </p:txBody>
        </p:sp>
        <p:sp>
          <p:nvSpPr>
            <p:cNvPr id="35" name="Freeform: Shape 34">
              <a:extLst>
                <a:ext uri="{FF2B5EF4-FFF2-40B4-BE49-F238E27FC236}">
                  <a16:creationId xmlns:a16="http://schemas.microsoft.com/office/drawing/2014/main" id="{C2714401-5C45-4C80-84DE-B607164B58F3}"/>
                </a:ext>
              </a:extLst>
            </p:cNvPr>
            <p:cNvSpPr/>
            <p:nvPr/>
          </p:nvSpPr>
          <p:spPr>
            <a:xfrm>
              <a:off x="13386289" y="7701517"/>
              <a:ext cx="181554" cy="97011"/>
            </a:xfrm>
            <a:custGeom>
              <a:avLst/>
              <a:gdLst>
                <a:gd name="connsiteX0" fmla="*/ 6984 w 181554"/>
                <a:gd name="connsiteY0" fmla="*/ 49355 h 97011"/>
                <a:gd name="connsiteX1" fmla="*/ 133400 w 181554"/>
                <a:gd name="connsiteY1" fmla="*/ 95932 h 97011"/>
                <a:gd name="connsiteX2" fmla="*/ 151497 w 181554"/>
                <a:gd name="connsiteY2" fmla="*/ 91979 h 97011"/>
                <a:gd name="connsiteX3" fmla="*/ 178367 w 181554"/>
                <a:gd name="connsiteY3" fmla="*/ 65252 h 97011"/>
                <a:gd name="connsiteX4" fmla="*/ 178408 w 181554"/>
                <a:gd name="connsiteY4" fmla="*/ 50058 h 97011"/>
                <a:gd name="connsiteX5" fmla="*/ 174510 w 181554"/>
                <a:gd name="connsiteY5" fmla="*/ 47555 h 97011"/>
                <a:gd name="connsiteX6" fmla="*/ 48103 w 181554"/>
                <a:gd name="connsiteY6" fmla="*/ 1044 h 97011"/>
                <a:gd name="connsiteX7" fmla="*/ 29920 w 181554"/>
                <a:gd name="connsiteY7" fmla="*/ 5016 h 97011"/>
                <a:gd name="connsiteX8" fmla="*/ 3126 w 181554"/>
                <a:gd name="connsiteY8" fmla="*/ 31686 h 97011"/>
                <a:gd name="connsiteX9" fmla="*/ 3127 w 181554"/>
                <a:gd name="connsiteY9" fmla="*/ 46880 h 97011"/>
                <a:gd name="connsiteX10" fmla="*/ 6984 w 181554"/>
                <a:gd name="connsiteY10" fmla="*/ 49355 h 9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54" h="97011">
                  <a:moveTo>
                    <a:pt x="6984" y="49355"/>
                  </a:moveTo>
                  <a:lnTo>
                    <a:pt x="133400" y="95932"/>
                  </a:lnTo>
                  <a:cubicBezTo>
                    <a:pt x="139688" y="98245"/>
                    <a:pt x="146746" y="96704"/>
                    <a:pt x="151497" y="91979"/>
                  </a:cubicBezTo>
                  <a:lnTo>
                    <a:pt x="178367" y="65252"/>
                  </a:lnTo>
                  <a:cubicBezTo>
                    <a:pt x="182575" y="61068"/>
                    <a:pt x="182593" y="54265"/>
                    <a:pt x="178408" y="50058"/>
                  </a:cubicBezTo>
                  <a:cubicBezTo>
                    <a:pt x="177306" y="48950"/>
                    <a:pt x="175976" y="48096"/>
                    <a:pt x="174510" y="47555"/>
                  </a:cubicBezTo>
                  <a:lnTo>
                    <a:pt x="48103" y="1044"/>
                  </a:lnTo>
                  <a:cubicBezTo>
                    <a:pt x="41785" y="-1279"/>
                    <a:pt x="34694" y="271"/>
                    <a:pt x="29920" y="5016"/>
                  </a:cubicBezTo>
                  <a:lnTo>
                    <a:pt x="3126" y="31686"/>
                  </a:lnTo>
                  <a:cubicBezTo>
                    <a:pt x="-1069" y="35882"/>
                    <a:pt x="-1068" y="42686"/>
                    <a:pt x="3127" y="46880"/>
                  </a:cubicBezTo>
                  <a:cubicBezTo>
                    <a:pt x="4220" y="47973"/>
                    <a:pt x="5535" y="48817"/>
                    <a:pt x="6984" y="49355"/>
                  </a:cubicBezTo>
                  <a:close/>
                </a:path>
              </a:pathLst>
            </a:custGeom>
            <a:solidFill>
              <a:srgbClr val="E5007E"/>
            </a:solidFill>
            <a:ln w="9525" cap="flat">
              <a:noFill/>
              <a:prstDash val="solid"/>
              <a:miter/>
            </a:ln>
          </p:spPr>
          <p:txBody>
            <a:bodyPr rtlCol="0" anchor="ctr"/>
            <a:lstStyle/>
            <a:p>
              <a:endParaRPr lang="en-US" sz="1350"/>
            </a:p>
          </p:txBody>
        </p:sp>
        <p:sp>
          <p:nvSpPr>
            <p:cNvPr id="37" name="Freeform: Shape 36">
              <a:extLst>
                <a:ext uri="{FF2B5EF4-FFF2-40B4-BE49-F238E27FC236}">
                  <a16:creationId xmlns:a16="http://schemas.microsoft.com/office/drawing/2014/main" id="{56A92C44-0FE4-4D3E-9F63-9631759CBBA8}"/>
                </a:ext>
              </a:extLst>
            </p:cNvPr>
            <p:cNvSpPr/>
            <p:nvPr/>
          </p:nvSpPr>
          <p:spPr>
            <a:xfrm>
              <a:off x="13396845" y="7511629"/>
              <a:ext cx="147380" cy="122040"/>
            </a:xfrm>
            <a:custGeom>
              <a:avLst/>
              <a:gdLst>
                <a:gd name="connsiteX0" fmla="*/ 132120 w 147380"/>
                <a:gd name="connsiteY0" fmla="*/ 966 h 122040"/>
                <a:gd name="connsiteX1" fmla="*/ 9953 w 147380"/>
                <a:gd name="connsiteY1" fmla="*/ 57754 h 122040"/>
                <a:gd name="connsiteX2" fmla="*/ -20 w 147380"/>
                <a:gd name="connsiteY2" fmla="*/ 73384 h 122040"/>
                <a:gd name="connsiteX3" fmla="*/ -20 w 147380"/>
                <a:gd name="connsiteY3" fmla="*/ 111294 h 122040"/>
                <a:gd name="connsiteX4" fmla="*/ 10723 w 147380"/>
                <a:gd name="connsiteY4" fmla="*/ 122020 h 122040"/>
                <a:gd name="connsiteX5" fmla="*/ 15220 w 147380"/>
                <a:gd name="connsiteY5" fmla="*/ 121028 h 122040"/>
                <a:gd name="connsiteX6" fmla="*/ 137350 w 147380"/>
                <a:gd name="connsiteY6" fmla="*/ 64183 h 122040"/>
                <a:gd name="connsiteX7" fmla="*/ 147360 w 147380"/>
                <a:gd name="connsiteY7" fmla="*/ 48496 h 122040"/>
                <a:gd name="connsiteX8" fmla="*/ 147360 w 147380"/>
                <a:gd name="connsiteY8" fmla="*/ 10710 h 122040"/>
                <a:gd name="connsiteX9" fmla="*/ 136602 w 147380"/>
                <a:gd name="connsiteY9" fmla="*/ -20 h 122040"/>
                <a:gd name="connsiteX10" fmla="*/ 132120 w 147380"/>
                <a:gd name="connsiteY10" fmla="*/ 966 h 122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80" h="122040">
                  <a:moveTo>
                    <a:pt x="132120" y="966"/>
                  </a:moveTo>
                  <a:lnTo>
                    <a:pt x="9953" y="57754"/>
                  </a:lnTo>
                  <a:cubicBezTo>
                    <a:pt x="3870" y="60579"/>
                    <a:pt x="-21" y="66677"/>
                    <a:pt x="-20" y="73384"/>
                  </a:cubicBezTo>
                  <a:lnTo>
                    <a:pt x="-20" y="111294"/>
                  </a:lnTo>
                  <a:cubicBezTo>
                    <a:pt x="-15" y="117222"/>
                    <a:pt x="4795" y="122025"/>
                    <a:pt x="10723" y="122020"/>
                  </a:cubicBezTo>
                  <a:cubicBezTo>
                    <a:pt x="12277" y="122018"/>
                    <a:pt x="13810" y="121680"/>
                    <a:pt x="15220" y="121028"/>
                  </a:cubicBezTo>
                  <a:lnTo>
                    <a:pt x="137350" y="64183"/>
                  </a:lnTo>
                  <a:cubicBezTo>
                    <a:pt x="143455" y="61348"/>
                    <a:pt x="147360" y="55227"/>
                    <a:pt x="147360" y="48496"/>
                  </a:cubicBezTo>
                  <a:lnTo>
                    <a:pt x="147360" y="10710"/>
                  </a:lnTo>
                  <a:cubicBezTo>
                    <a:pt x="147353" y="4776"/>
                    <a:pt x="142536" y="-28"/>
                    <a:pt x="136602" y="-20"/>
                  </a:cubicBezTo>
                  <a:cubicBezTo>
                    <a:pt x="135054" y="-18"/>
                    <a:pt x="133525" y="318"/>
                    <a:pt x="132120" y="966"/>
                  </a:cubicBezTo>
                  <a:close/>
                </a:path>
              </a:pathLst>
            </a:custGeom>
            <a:solidFill>
              <a:srgbClr val="00B5E2"/>
            </a:solidFill>
            <a:ln w="9525" cap="flat">
              <a:noFill/>
              <a:prstDash val="solid"/>
              <a:miter/>
            </a:ln>
          </p:spPr>
          <p:txBody>
            <a:bodyPr rtlCol="0" anchor="ctr"/>
            <a:lstStyle/>
            <a:p>
              <a:endParaRPr lang="en-US" sz="1350"/>
            </a:p>
          </p:txBody>
        </p:sp>
      </p:grpSp>
      <p:grpSp>
        <p:nvGrpSpPr>
          <p:cNvPr id="42" name="Group 41">
            <a:extLst>
              <a:ext uri="{FF2B5EF4-FFF2-40B4-BE49-F238E27FC236}">
                <a16:creationId xmlns:a16="http://schemas.microsoft.com/office/drawing/2014/main" id="{03C679F7-F930-48CA-8E2F-65C990F9AD5C}"/>
              </a:ext>
            </a:extLst>
          </p:cNvPr>
          <p:cNvGrpSpPr/>
          <p:nvPr/>
        </p:nvGrpSpPr>
        <p:grpSpPr>
          <a:xfrm>
            <a:off x="6740723" y="5741194"/>
            <a:ext cx="525066" cy="700088"/>
            <a:chOff x="8987631" y="5741194"/>
            <a:chExt cx="700088" cy="700088"/>
          </a:xfrm>
        </p:grpSpPr>
        <p:sp>
          <p:nvSpPr>
            <p:cNvPr id="36" name="Freeform: Shape 35">
              <a:extLst>
                <a:ext uri="{FF2B5EF4-FFF2-40B4-BE49-F238E27FC236}">
                  <a16:creationId xmlns:a16="http://schemas.microsoft.com/office/drawing/2014/main" id="{C4EE646B-1057-445E-A4E0-B997CB03F701}"/>
                </a:ext>
              </a:extLst>
            </p:cNvPr>
            <p:cNvSpPr/>
            <p:nvPr/>
          </p:nvSpPr>
          <p:spPr>
            <a:xfrm>
              <a:off x="9046693" y="6067450"/>
              <a:ext cx="316487" cy="338873"/>
            </a:xfrm>
            <a:custGeom>
              <a:avLst/>
              <a:gdLst>
                <a:gd name="connsiteX0" fmla="*/ 311371 w 316487"/>
                <a:gd name="connsiteY0" fmla="*/ 35228 h 338873"/>
                <a:gd name="connsiteX1" fmla="*/ 279539 w 316487"/>
                <a:gd name="connsiteY1" fmla="*/ 3510 h 338873"/>
                <a:gd name="connsiteX2" fmla="*/ 267090 w 316487"/>
                <a:gd name="connsiteY2" fmla="*/ 986 h 338873"/>
                <a:gd name="connsiteX3" fmla="*/ 9915 w 316487"/>
                <a:gd name="connsiteY3" fmla="*/ 120658 h 338873"/>
                <a:gd name="connsiteX4" fmla="*/ -20 w 316487"/>
                <a:gd name="connsiteY4" fmla="*/ 136288 h 338873"/>
                <a:gd name="connsiteX5" fmla="*/ -20 w 316487"/>
                <a:gd name="connsiteY5" fmla="*/ 174188 h 338873"/>
                <a:gd name="connsiteX6" fmla="*/ 10739 w 316487"/>
                <a:gd name="connsiteY6" fmla="*/ 184918 h 338873"/>
                <a:gd name="connsiteX7" fmla="*/ 15220 w 316487"/>
                <a:gd name="connsiteY7" fmla="*/ 183932 h 338873"/>
                <a:gd name="connsiteX8" fmla="*/ 243287 w 316487"/>
                <a:gd name="connsiteY8" fmla="*/ 77729 h 338873"/>
                <a:gd name="connsiteX9" fmla="*/ 166020 w 316487"/>
                <a:gd name="connsiteY9" fmla="*/ 290879 h 338873"/>
                <a:gd name="connsiteX10" fmla="*/ 170068 w 316487"/>
                <a:gd name="connsiteY10" fmla="*/ 308977 h 338873"/>
                <a:gd name="connsiteX11" fmla="*/ 196928 w 316487"/>
                <a:gd name="connsiteY11" fmla="*/ 335723 h 338873"/>
                <a:gd name="connsiteX12" fmla="*/ 212109 w 316487"/>
                <a:gd name="connsiteY12" fmla="*/ 335697 h 338873"/>
                <a:gd name="connsiteX13" fmla="*/ 214597 w 316487"/>
                <a:gd name="connsiteY13" fmla="*/ 331780 h 338873"/>
                <a:gd name="connsiteX14" fmla="*/ 315429 w 316487"/>
                <a:gd name="connsiteY14" fmla="*/ 53392 h 338873"/>
                <a:gd name="connsiteX15" fmla="*/ 311371 w 316487"/>
                <a:gd name="connsiteY15" fmla="*/ 35228 h 33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6487" h="338873">
                  <a:moveTo>
                    <a:pt x="311371" y="35228"/>
                  </a:moveTo>
                  <a:lnTo>
                    <a:pt x="279539" y="3510"/>
                  </a:lnTo>
                  <a:cubicBezTo>
                    <a:pt x="276396" y="21"/>
                    <a:pt x="271343" y="-1004"/>
                    <a:pt x="267090" y="986"/>
                  </a:cubicBezTo>
                  <a:lnTo>
                    <a:pt x="9915" y="120658"/>
                  </a:lnTo>
                  <a:cubicBezTo>
                    <a:pt x="3845" y="123492"/>
                    <a:pt x="-30" y="129589"/>
                    <a:pt x="-20" y="136288"/>
                  </a:cubicBezTo>
                  <a:lnTo>
                    <a:pt x="-20" y="174188"/>
                  </a:lnTo>
                  <a:cubicBezTo>
                    <a:pt x="-12" y="180122"/>
                    <a:pt x="4804" y="184926"/>
                    <a:pt x="10739" y="184918"/>
                  </a:cubicBezTo>
                  <a:cubicBezTo>
                    <a:pt x="12286" y="184916"/>
                    <a:pt x="13814" y="184580"/>
                    <a:pt x="15220" y="183932"/>
                  </a:cubicBezTo>
                  <a:lnTo>
                    <a:pt x="243287" y="77729"/>
                  </a:lnTo>
                  <a:lnTo>
                    <a:pt x="166020" y="290879"/>
                  </a:lnTo>
                  <a:cubicBezTo>
                    <a:pt x="163734" y="297186"/>
                    <a:pt x="165313" y="304246"/>
                    <a:pt x="170068" y="308977"/>
                  </a:cubicBezTo>
                  <a:lnTo>
                    <a:pt x="196928" y="335723"/>
                  </a:lnTo>
                  <a:cubicBezTo>
                    <a:pt x="201128" y="339908"/>
                    <a:pt x="207925" y="339896"/>
                    <a:pt x="212109" y="335697"/>
                  </a:cubicBezTo>
                  <a:cubicBezTo>
                    <a:pt x="213214" y="334588"/>
                    <a:pt x="214064" y="333251"/>
                    <a:pt x="214597" y="331780"/>
                  </a:cubicBezTo>
                  <a:lnTo>
                    <a:pt x="315429" y="53392"/>
                  </a:lnTo>
                  <a:cubicBezTo>
                    <a:pt x="317726" y="47064"/>
                    <a:pt x="316143" y="39977"/>
                    <a:pt x="311371" y="35228"/>
                  </a:cubicBezTo>
                  <a:close/>
                </a:path>
              </a:pathLst>
            </a:custGeom>
            <a:solidFill>
              <a:schemeClr val="bg1"/>
            </a:solidFill>
            <a:ln w="9525" cap="flat">
              <a:noFill/>
              <a:prstDash val="solid"/>
              <a:miter/>
            </a:ln>
          </p:spPr>
          <p:txBody>
            <a:bodyPr rtlCol="0" anchor="ctr"/>
            <a:lstStyle/>
            <a:p>
              <a:endParaRPr lang="en-US" sz="1350"/>
            </a:p>
          </p:txBody>
        </p:sp>
        <p:sp>
          <p:nvSpPr>
            <p:cNvPr id="40" name="Oval 39">
              <a:extLst>
                <a:ext uri="{FF2B5EF4-FFF2-40B4-BE49-F238E27FC236}">
                  <a16:creationId xmlns:a16="http://schemas.microsoft.com/office/drawing/2014/main" id="{D0A45B06-C822-4AE1-A08B-3F303F311B7C}"/>
                </a:ext>
              </a:extLst>
            </p:cNvPr>
            <p:cNvSpPr/>
            <p:nvPr/>
          </p:nvSpPr>
          <p:spPr>
            <a:xfrm>
              <a:off x="8987631" y="5741194"/>
              <a:ext cx="700088" cy="70008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3" name="Picture Placeholder 2">
            <a:extLst>
              <a:ext uri="{FF2B5EF4-FFF2-40B4-BE49-F238E27FC236}">
                <a16:creationId xmlns:a16="http://schemas.microsoft.com/office/drawing/2014/main" id="{E1A64D2D-095E-4F44-9312-0D3771045B8A}"/>
              </a:ext>
            </a:extLst>
          </p:cNvPr>
          <p:cNvSpPr>
            <a:spLocks noGrp="1"/>
          </p:cNvSpPr>
          <p:nvPr>
            <p:ph type="pic" sz="quarter" idx="14" hasCustomPrompt="1"/>
          </p:nvPr>
        </p:nvSpPr>
        <p:spPr>
          <a:xfrm>
            <a:off x="1150144" y="5148264"/>
            <a:ext cx="1402556" cy="898525"/>
          </a:xfrm>
        </p:spPr>
        <p:txBody>
          <a:bodyPr anchor="ctr">
            <a:normAutofit/>
          </a:bodyPr>
          <a:lstStyle>
            <a:lvl1pPr marL="0" indent="0" algn="ctr">
              <a:lnSpc>
                <a:spcPct val="100000"/>
              </a:lnSpc>
              <a:spcBef>
                <a:spcPts val="0"/>
              </a:spcBef>
              <a:spcAft>
                <a:spcPts val="0"/>
              </a:spcAft>
              <a:buNone/>
              <a:defRPr sz="1050" i="1">
                <a:solidFill>
                  <a:schemeClr val="bg1"/>
                </a:solidFill>
              </a:defRPr>
            </a:lvl1pPr>
          </a:lstStyle>
          <a:p>
            <a:r>
              <a:rPr lang="en-US"/>
              <a:t>Click here to </a:t>
            </a:r>
            <a:br>
              <a:rPr lang="en-US"/>
            </a:br>
            <a:r>
              <a:rPr lang="en-US"/>
              <a:t>insert partner </a:t>
            </a:r>
            <a:br>
              <a:rPr lang="en-US"/>
            </a:br>
            <a:r>
              <a:rPr lang="en-US"/>
              <a:t>logo here</a:t>
            </a:r>
          </a:p>
        </p:txBody>
      </p:sp>
      <p:sp>
        <p:nvSpPr>
          <p:cNvPr id="13" name="Footer Placeholder 12">
            <a:extLst>
              <a:ext uri="{FF2B5EF4-FFF2-40B4-BE49-F238E27FC236}">
                <a16:creationId xmlns:a16="http://schemas.microsoft.com/office/drawing/2014/main" id="{B1CC3635-FD59-4FFB-BC16-72AA77222350}"/>
              </a:ext>
            </a:extLst>
          </p:cNvPr>
          <p:cNvSpPr>
            <a:spLocks noGrp="1"/>
          </p:cNvSpPr>
          <p:nvPr>
            <p:ph type="ftr" sz="quarter" idx="16"/>
          </p:nvPr>
        </p:nvSpPr>
        <p:spPr/>
        <p:txBody>
          <a:bodyPr/>
          <a:lstStyle>
            <a:lvl1pPr>
              <a:defRPr>
                <a:solidFill>
                  <a:srgbClr val="739AB6"/>
                </a:solidFill>
              </a:defRPr>
            </a:lvl1pPr>
          </a:lstStyle>
          <a:p>
            <a:r>
              <a:rPr lang="en-US"/>
              <a:t>© Copyright 2022 VNS Health. All rights reserved.</a:t>
            </a:r>
          </a:p>
        </p:txBody>
      </p:sp>
      <p:sp>
        <p:nvSpPr>
          <p:cNvPr id="21" name="Date Placeholder 20">
            <a:extLst>
              <a:ext uri="{FF2B5EF4-FFF2-40B4-BE49-F238E27FC236}">
                <a16:creationId xmlns:a16="http://schemas.microsoft.com/office/drawing/2014/main" id="{9954CB26-9F50-4FD0-971F-5B70673429B3}"/>
              </a:ext>
            </a:extLst>
          </p:cNvPr>
          <p:cNvSpPr>
            <a:spLocks noGrp="1"/>
          </p:cNvSpPr>
          <p:nvPr>
            <p:ph type="dt" sz="half" idx="17"/>
          </p:nvPr>
        </p:nvSpPr>
        <p:spPr>
          <a:xfrm>
            <a:off x="1150144" y="4446590"/>
            <a:ext cx="1979100" cy="352749"/>
          </a:xfrm>
        </p:spPr>
        <p:txBody>
          <a:bodyPr anchor="t"/>
          <a:lstStyle>
            <a:lvl1pPr algn="l">
              <a:defRPr sz="1050">
                <a:solidFill>
                  <a:schemeClr val="bg1"/>
                </a:solidFill>
              </a:defRPr>
            </a:lvl1pPr>
          </a:lstStyle>
          <a:p>
            <a:endParaRPr lang="en-US"/>
          </a:p>
        </p:txBody>
      </p:sp>
      <p:pic>
        <p:nvPicPr>
          <p:cNvPr id="27" name="Graphic 26">
            <a:extLst>
              <a:ext uri="{FF2B5EF4-FFF2-40B4-BE49-F238E27FC236}">
                <a16:creationId xmlns:a16="http://schemas.microsoft.com/office/drawing/2014/main" id="{336201BD-EDB5-42E8-8FDF-B92FE3538421}"/>
              </a:ext>
            </a:extLst>
          </p:cNvPr>
          <p:cNvPicPr>
            <a:picLocks noChangeAspect="1"/>
          </p:cNvPicPr>
          <p:nvPr/>
        </p:nvPicPr>
        <p:blipFill>
          <a:blip r:embed="rId6" cstate="print">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rot="16200000">
            <a:off x="3761024" y="5541697"/>
            <a:ext cx="1051718" cy="1579995"/>
          </a:xfrm>
          <a:prstGeom prst="rect">
            <a:avLst/>
          </a:prstGeom>
        </p:spPr>
      </p:pic>
      <p:pic>
        <p:nvPicPr>
          <p:cNvPr id="28" name="Graphic 27">
            <a:extLst>
              <a:ext uri="{FF2B5EF4-FFF2-40B4-BE49-F238E27FC236}">
                <a16:creationId xmlns:a16="http://schemas.microsoft.com/office/drawing/2014/main" id="{A4EE6BC6-6899-4E06-B177-7EBC97852345}"/>
              </a:ext>
            </a:extLst>
          </p:cNvPr>
          <p:cNvPicPr>
            <a:picLocks noChangeAspect="1"/>
          </p:cNvPicPr>
          <p:nvPr/>
        </p:nvPicPr>
        <p:blipFill rotWithShape="1">
          <a:blip r:embed="rId8" cstate="print">
            <a:extLst>
              <a:ext uri="{28A0092B-C50C-407E-A947-70E740481C1C}">
                <a14:useLocalDpi xmlns:a14="http://schemas.microsoft.com/office/drawing/2010/main"/>
              </a:ext>
              <a:ext uri="{96DAC541-7B7A-43D3-8B79-37D633B846F1}">
                <asvg:svgBlip xmlns:asvg="http://schemas.microsoft.com/office/drawing/2016/SVG/main" r:embed="rId9"/>
              </a:ext>
            </a:extLst>
          </a:blip>
          <a:srcRect t="49575"/>
          <a:stretch/>
        </p:blipFill>
        <p:spPr>
          <a:xfrm flipH="1">
            <a:off x="7260272" y="-8402"/>
            <a:ext cx="1883795" cy="2536964"/>
          </a:xfrm>
          <a:prstGeom prst="rect">
            <a:avLst/>
          </a:prstGeom>
        </p:spPr>
      </p:pic>
    </p:spTree>
    <p:custDataLst>
      <p:tags r:id="rId1"/>
    </p:custDataLst>
    <p:extLst>
      <p:ext uri="{BB962C8B-B14F-4D97-AF65-F5344CB8AC3E}">
        <p14:creationId xmlns:p14="http://schemas.microsoft.com/office/powerpoint/2010/main" val="3897587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50"/>
                                            <p:tgtEl>
                                              <p:spTgt spid="17"/>
                                            </p:tgtEl>
                                          </p:cBhvr>
                                        </p:animEffect>
                                      </p:childTnLst>
                                    </p:cTn>
                                  </p:par>
                                  <p:par>
                                    <p:cTn id="8" presetID="42" presetClass="path" presetSubtype="0" decel="100000" fill="hold" grpId="1" nodeType="withEffect">
                                      <p:stCondLst>
                                        <p:cond delay="0"/>
                                      </p:stCondLst>
                                      <p:childTnLst>
                                        <p:animMotion origin="layout" path="M -0.01719 -0.00023 L 2.08333E-7 2.59259E-6 " pathEditMode="relative" rAng="0" ptsTypes="AA">
                                          <p:cBhvr>
                                            <p:cTn id="9" dur="500" fill="hold"/>
                                            <p:tgtEl>
                                              <p:spTgt spid="17"/>
                                            </p:tgtEl>
                                            <p:attrNameLst>
                                              <p:attrName>ppt_x</p:attrName>
                                              <p:attrName>ppt_y</p:attrName>
                                            </p:attrNameLst>
                                          </p:cBhvr>
                                          <p:rCtr x="859" y="0"/>
                                        </p:animMotion>
                                      </p:childTnLst>
                                    </p:cTn>
                                  </p:par>
                                  <p:par>
                                    <p:cTn id="10" presetID="10" presetClass="entr" presetSubtype="0" fill="hold" grpId="0" nodeType="withEffect">
                                      <p:stCondLst>
                                        <p:cond delay="40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50"/>
                                            <p:tgtEl>
                                              <p:spTgt spid="19"/>
                                            </p:tgtEl>
                                          </p:cBhvr>
                                        </p:animEffect>
                                      </p:childTnLst>
                                    </p:cTn>
                                  </p:par>
                                  <p:par>
                                    <p:cTn id="13" presetID="42" presetClass="path" presetSubtype="0" decel="100000" fill="hold" grpId="1" nodeType="withEffect">
                                      <p:stCondLst>
                                        <p:cond delay="400"/>
                                      </p:stCondLst>
                                      <p:childTnLst>
                                        <p:animMotion origin="layout" path="M -0.01718 -0.00023 L -3.75E-6 -3.7037E-6 " pathEditMode="relative" rAng="0" ptsTypes="AA">
                                          <p:cBhvr>
                                            <p:cTn id="14" dur="500" fill="hold"/>
                                            <p:tgtEl>
                                              <p:spTgt spid="19"/>
                                            </p:tgtEl>
                                            <p:attrNameLst>
                                              <p:attrName>ppt_x</p:attrName>
                                              <p:attrName>ppt_y</p:attrName>
                                            </p:attrNameLst>
                                          </p:cBhvr>
                                          <p:rCtr x="859" y="0"/>
                                        </p:animMotion>
                                      </p:childTnLst>
                                    </p:cTn>
                                  </p:par>
                                  <p:par>
                                    <p:cTn id="15" presetID="10" presetClass="entr" presetSubtype="0" fill="hold" nodeType="withEffect">
                                      <p:stCondLst>
                                        <p:cond delay="20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par>
                                    <p:cTn id="18" presetID="6" presetClass="emph" presetSubtype="0" fill="hold" nodeType="withEffect">
                                      <p:stCondLst>
                                        <p:cond delay="200"/>
                                      </p:stCondLst>
                                      <p:childTnLst>
                                        <p:animScale>
                                          <p:cBhvr>
                                            <p:cTn id="19" dur="10" fill="hold"/>
                                            <p:tgtEl>
                                              <p:spTgt spid="15"/>
                                            </p:tgtEl>
                                          </p:cBhvr>
                                          <p:by x="125000" y="125000"/>
                                        </p:animScale>
                                      </p:childTnLst>
                                    </p:cTn>
                                  </p:par>
                                  <p:par>
                                    <p:cTn id="20" presetID="6" presetClass="emph" presetSubtype="0" decel="100000" fill="hold" nodeType="withEffect">
                                      <p:stCondLst>
                                        <p:cond delay="200"/>
                                      </p:stCondLst>
                                      <p:childTnLst>
                                        <p:animScale>
                                          <p:cBhvr>
                                            <p:cTn id="21" dur="750" fill="hold"/>
                                            <p:tgtEl>
                                              <p:spTgt spid="15"/>
                                            </p:tgtEl>
                                          </p:cBhvr>
                                          <p:by x="80000" y="80000"/>
                                        </p:animScale>
                                      </p:childTnLst>
                                    </p:cTn>
                                  </p:par>
                                  <p:par>
                                    <p:cTn id="22" presetID="10" presetClass="entr" presetSubtype="0" fill="hold" nodeType="withEffect">
                                      <p:stCondLst>
                                        <p:cond delay="100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250"/>
                                            <p:tgtEl>
                                              <p:spTgt spid="22"/>
                                            </p:tgtEl>
                                          </p:cBhvr>
                                        </p:animEffect>
                                      </p:childTnLst>
                                    </p:cTn>
                                  </p:par>
                                  <p:par>
                                    <p:cTn id="25" presetID="42" presetClass="path" presetSubtype="0" decel="100000" fill="hold" nodeType="withEffect">
                                      <p:stCondLst>
                                        <p:cond delay="1000"/>
                                      </p:stCondLst>
                                      <p:childTnLst>
                                        <p:animMotion origin="layout" path="M -0.01719 -0.00023 L -1.25E-6 1.85185E-6 " pathEditMode="relative" rAng="0" ptsTypes="AA">
                                          <p:cBhvr>
                                            <p:cTn id="26" dur="500" fill="hold"/>
                                            <p:tgtEl>
                                              <p:spTgt spid="22"/>
                                            </p:tgtEl>
                                            <p:attrNameLst>
                                              <p:attrName>ppt_x</p:attrName>
                                              <p:attrName>ppt_y</p:attrName>
                                            </p:attrNameLst>
                                          </p:cBhvr>
                                          <p:rCtr x="859" y="0"/>
                                        </p:animMotion>
                                      </p:childTnLst>
                                    </p:cTn>
                                  </p:par>
                                  <p:par>
                                    <p:cTn id="27" presetID="23" presetClass="entr" presetSubtype="16"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200" fill="hold"/>
                                            <p:tgtEl>
                                              <p:spTgt spid="38"/>
                                            </p:tgtEl>
                                            <p:attrNameLst>
                                              <p:attrName>ppt_w</p:attrName>
                                            </p:attrNameLst>
                                          </p:cBhvr>
                                          <p:tavLst>
                                            <p:tav tm="0">
                                              <p:val>
                                                <p:fltVal val="0"/>
                                              </p:val>
                                            </p:tav>
                                            <p:tav tm="100000">
                                              <p:val>
                                                <p:strVal val="#ppt_w"/>
                                              </p:val>
                                            </p:tav>
                                          </p:tavLst>
                                        </p:anim>
                                        <p:anim calcmode="lin" valueType="num">
                                          <p:cBhvr>
                                            <p:cTn id="30" dur="200" fill="hold"/>
                                            <p:tgtEl>
                                              <p:spTgt spid="38"/>
                                            </p:tgtEl>
                                            <p:attrNameLst>
                                              <p:attrName>ppt_h</p:attrName>
                                            </p:attrNameLst>
                                          </p:cBhvr>
                                          <p:tavLst>
                                            <p:tav tm="0">
                                              <p:val>
                                                <p:fltVal val="0"/>
                                              </p:val>
                                            </p:tav>
                                            <p:tav tm="100000">
                                              <p:val>
                                                <p:strVal val="#ppt_h"/>
                                              </p:val>
                                            </p:tav>
                                          </p:tavLst>
                                        </p:anim>
                                      </p:childTnLst>
                                    </p:cTn>
                                  </p:par>
                                  <p:par>
                                    <p:cTn id="31" presetID="6" presetClass="emph" presetSubtype="0" fill="hold" nodeType="withEffect" p14:presetBounceEnd="99000">
                                      <p:stCondLst>
                                        <p:cond delay="0"/>
                                      </p:stCondLst>
                                      <p:childTnLst>
                                        <p:animScale p14:bounceEnd="99000">
                                          <p:cBhvr>
                                            <p:cTn id="32" dur="1000" fill="hold"/>
                                            <p:tgtEl>
                                              <p:spTgt spid="38"/>
                                            </p:tgtEl>
                                          </p:cBhvr>
                                          <p:by x="110000" y="110000"/>
                                        </p:animScale>
                                      </p:childTnLst>
                                    </p:cTn>
                                  </p:par>
                                  <p:par>
                                    <p:cTn id="33" presetID="6" presetClass="emph" presetSubtype="0" accel="50000" decel="50000" fill="hold" nodeType="withEffect">
                                      <p:stCondLst>
                                        <p:cond delay="0"/>
                                      </p:stCondLst>
                                      <p:childTnLst>
                                        <p:animScale>
                                          <p:cBhvr>
                                            <p:cTn id="34" dur="250" fill="hold"/>
                                            <p:tgtEl>
                                              <p:spTgt spid="38"/>
                                            </p:tgtEl>
                                          </p:cBhvr>
                                          <p:by x="91000" y="91000"/>
                                        </p:animScale>
                                      </p:childTnLst>
                                    </p:cTn>
                                  </p:par>
                                  <p:par>
                                    <p:cTn id="35" presetID="6" presetClass="emph" presetSubtype="0" decel="100000" fill="hold" nodeType="withEffect">
                                      <p:stCondLst>
                                        <p:cond delay="1000"/>
                                      </p:stCondLst>
                                      <p:childTnLst>
                                        <p:animScale>
                                          <p:cBhvr>
                                            <p:cTn id="36" dur="250" fill="hold"/>
                                            <p:tgtEl>
                                              <p:spTgt spid="38"/>
                                            </p:tgtEl>
                                          </p:cBhvr>
                                          <p:by x="80000" y="80000"/>
                                        </p:animScale>
                                      </p:childTnLst>
                                    </p:cTn>
                                  </p:par>
                                  <p:par>
                                    <p:cTn id="37" presetID="6" presetClass="emph" presetSubtype="0" decel="100000" fill="hold" nodeType="withEffect">
                                      <p:stCondLst>
                                        <p:cond delay="1250"/>
                                      </p:stCondLst>
                                      <p:childTnLst>
                                        <p:animScale>
                                          <p:cBhvr>
                                            <p:cTn id="38" dur="250" fill="hold"/>
                                            <p:tgtEl>
                                              <p:spTgt spid="38"/>
                                            </p:tgtEl>
                                          </p:cBhvr>
                                          <p:by x="120000" y="120000"/>
                                        </p:animScale>
                                      </p:childTnLst>
                                    </p:cTn>
                                  </p:par>
                                  <p:par>
                                    <p:cTn id="39" presetID="10" presetClass="entr" presetSubtype="0" fill="hold" nodeType="withEffect">
                                      <p:stCondLst>
                                        <p:cond delay="500"/>
                                      </p:stCondLst>
                                      <p:childTnLst>
                                        <p:set>
                                          <p:cBhvr>
                                            <p:cTn id="40" dur="1" fill="hold">
                                              <p:stCondLst>
                                                <p:cond delay="0"/>
                                              </p:stCondLst>
                                            </p:cTn>
                                            <p:tgtEl>
                                              <p:spTgt spid="42"/>
                                            </p:tgtEl>
                                            <p:attrNameLst>
                                              <p:attrName>style.visibility</p:attrName>
                                            </p:attrNameLst>
                                          </p:cBhvr>
                                          <p:to>
                                            <p:strVal val="visible"/>
                                          </p:to>
                                        </p:set>
                                        <p:animEffect transition="in" filter="fade">
                                          <p:cBhvr>
                                            <p:cTn id="41" dur="250"/>
                                            <p:tgtEl>
                                              <p:spTgt spid="42"/>
                                            </p:tgtEl>
                                          </p:cBhvr>
                                        </p:animEffect>
                                      </p:childTnLst>
                                    </p:cTn>
                                  </p:par>
                                  <p:par>
                                    <p:cTn id="42" presetID="42" presetClass="path" presetSubtype="0" decel="100000" fill="hold" nodeType="withEffect">
                                      <p:stCondLst>
                                        <p:cond delay="500"/>
                                      </p:stCondLst>
                                      <p:childTnLst>
                                        <p:animMotion origin="layout" path="M -0.06211 0.04305 L 2.08333E-6 7.40741E-7 " pathEditMode="relative" rAng="0" ptsTypes="AA">
                                          <p:cBhvr>
                                            <p:cTn id="43" dur="500" fill="hold"/>
                                            <p:tgtEl>
                                              <p:spTgt spid="42"/>
                                            </p:tgtEl>
                                            <p:attrNameLst>
                                              <p:attrName>ppt_x</p:attrName>
                                              <p:attrName>ppt_y</p:attrName>
                                            </p:attrNameLst>
                                          </p:cBhvr>
                                          <p:rCtr x="3099" y="-2153"/>
                                        </p:animMotion>
                                      </p:childTnLst>
                                    </p:cTn>
                                  </p:par>
                                  <p:par>
                                    <p:cTn id="44" presetID="6" presetClass="emph" presetSubtype="0" decel="100000" fill="hold" nodeType="withEffect">
                                      <p:stCondLst>
                                        <p:cond delay="1000"/>
                                      </p:stCondLst>
                                      <p:childTnLst>
                                        <p:animScale>
                                          <p:cBhvr>
                                            <p:cTn id="45" dur="250" fill="hold"/>
                                            <p:tgtEl>
                                              <p:spTgt spid="42"/>
                                            </p:tgtEl>
                                          </p:cBhvr>
                                          <p:by x="80000" y="80000"/>
                                        </p:animScale>
                                      </p:childTnLst>
                                    </p:cTn>
                                  </p:par>
                                  <p:par>
                                    <p:cTn id="46" presetID="6" presetClass="emph" presetSubtype="0" decel="100000" fill="hold" nodeType="withEffect">
                                      <p:stCondLst>
                                        <p:cond delay="1250"/>
                                      </p:stCondLst>
                                      <p:childTnLst>
                                        <p:animScale>
                                          <p:cBhvr>
                                            <p:cTn id="47" dur="250" fill="hold"/>
                                            <p:tgtEl>
                                              <p:spTgt spid="42"/>
                                            </p:tgtEl>
                                          </p:cBhvr>
                                          <p:by x="120000" y="120000"/>
                                        </p:animScale>
                                      </p:childTnLst>
                                    </p:cTn>
                                  </p:par>
                                  <p:par>
                                    <p:cTn id="48" presetID="10" presetClass="entr" presetSubtype="0" fill="hold" nodeType="withEffect">
                                      <p:stCondLst>
                                        <p:cond delay="40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par>
                                    <p:cTn id="51" presetID="6" presetClass="emph" presetSubtype="0" fill="hold" nodeType="withEffect">
                                      <p:stCondLst>
                                        <p:cond delay="400"/>
                                      </p:stCondLst>
                                      <p:childTnLst>
                                        <p:animScale>
                                          <p:cBhvr>
                                            <p:cTn id="52" dur="10" fill="hold"/>
                                            <p:tgtEl>
                                              <p:spTgt spid="28"/>
                                            </p:tgtEl>
                                          </p:cBhvr>
                                          <p:by x="125000" y="125000"/>
                                        </p:animScale>
                                      </p:childTnLst>
                                    </p:cTn>
                                  </p:par>
                                  <p:par>
                                    <p:cTn id="53" presetID="6" presetClass="emph" presetSubtype="0" decel="100000" fill="hold" nodeType="withEffect">
                                      <p:stCondLst>
                                        <p:cond delay="400"/>
                                      </p:stCondLst>
                                      <p:childTnLst>
                                        <p:animScale>
                                          <p:cBhvr>
                                            <p:cTn id="54" dur="750" fill="hold"/>
                                            <p:tgtEl>
                                              <p:spTgt spid="28"/>
                                            </p:tgtEl>
                                          </p:cBhvr>
                                          <p:by x="80000" y="80000"/>
                                        </p:animScale>
                                      </p:childTnLst>
                                    </p:cTn>
                                  </p:par>
                                  <p:par>
                                    <p:cTn id="55" presetID="10" presetClass="entr" presetSubtype="0" fill="hold"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6" presetClass="emph" presetSubtype="0" fill="hold" nodeType="withEffect">
                                      <p:stCondLst>
                                        <p:cond delay="0"/>
                                      </p:stCondLst>
                                      <p:childTnLst>
                                        <p:animScale>
                                          <p:cBhvr>
                                            <p:cTn id="59" dur="10" fill="hold"/>
                                            <p:tgtEl>
                                              <p:spTgt spid="27"/>
                                            </p:tgtEl>
                                          </p:cBhvr>
                                          <p:by x="125000" y="125000"/>
                                        </p:animScale>
                                      </p:childTnLst>
                                    </p:cTn>
                                  </p:par>
                                  <p:par>
                                    <p:cTn id="60" presetID="6" presetClass="emph" presetSubtype="0" decel="100000" fill="hold" nodeType="withEffect">
                                      <p:stCondLst>
                                        <p:cond delay="0"/>
                                      </p:stCondLst>
                                      <p:childTnLst>
                                        <p:animScale>
                                          <p:cBhvr>
                                            <p:cTn id="61" dur="750" fill="hold"/>
                                            <p:tgtEl>
                                              <p:spTgt spid="27"/>
                                            </p:tgtEl>
                                          </p:cBhvr>
                                          <p:by x="80000" y="8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tmplLst>
              <p:tmpl>
                <p:tnLst>
                  <p:par>
                    <p:cTn presetID="10"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250"/>
                            <p:tgtEl>
                              <p:spTgt spid="17"/>
                            </p:tgtEl>
                          </p:cBhvr>
                        </p:animEffect>
                      </p:childTnLst>
                    </p:cTn>
                  </p:par>
                </p:tnLst>
              </p:tmpl>
            </p:tmplLst>
          </p:bldP>
          <p:bldP spid="17" grpId="1"/>
          <p:bldP spid="19" grpId="0">
            <p:tmplLst>
              <p:tmpl>
                <p:tnLst>
                  <p:par>
                    <p:cTn presetID="10" presetClass="entr" presetSubtype="0" fill="hold" nodeType="withEffect">
                      <p:stCondLst>
                        <p:cond delay="400"/>
                      </p:stCondLst>
                      <p:childTnLst>
                        <p:set>
                          <p:cBhvr>
                            <p:cTn dur="1" fill="hold">
                              <p:stCondLst>
                                <p:cond delay="0"/>
                              </p:stCondLst>
                            </p:cTn>
                            <p:tgtEl>
                              <p:spTgt spid="19"/>
                            </p:tgtEl>
                            <p:attrNameLst>
                              <p:attrName>style.visibility</p:attrName>
                            </p:attrNameLst>
                          </p:cBhvr>
                          <p:to>
                            <p:strVal val="visible"/>
                          </p:to>
                        </p:set>
                        <p:animEffect transition="in" filter="fade">
                          <p:cBhvr>
                            <p:cTn dur="250"/>
                            <p:tgtEl>
                              <p:spTgt spid="19"/>
                            </p:tgtEl>
                          </p:cBhvr>
                        </p:animEffect>
                      </p:childTnLst>
                    </p:cTn>
                  </p:par>
                </p:tnLst>
              </p:tmpl>
            </p:tmplLst>
          </p:bldP>
          <p:bldP spid="19" grpId="1"/>
        </p:bldLst>
      </p:timing>
    </mc:Choice>
    <mc:Fallback xmlns:asvg="http://schemas.microsoft.com/office/drawing/2016/SVG/main" xmlns:a14="http://schemas.microsoft.com/office/drawing/2010/main" xmlns:a16="http://schemas.microsoft.com/office/drawing/2014/main"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50"/>
                                            <p:tgtEl>
                                              <p:spTgt spid="17"/>
                                            </p:tgtEl>
                                          </p:cBhvr>
                                        </p:animEffect>
                                      </p:childTnLst>
                                    </p:cTn>
                                  </p:par>
                                  <p:par>
                                    <p:cTn id="8" presetID="42" presetClass="path" presetSubtype="0" decel="100000" fill="hold" grpId="1" nodeType="withEffect">
                                      <p:stCondLst>
                                        <p:cond delay="0"/>
                                      </p:stCondLst>
                                      <p:childTnLst>
                                        <p:animMotion origin="layout" path="M -0.01719 -0.00023 L 2.08333E-7 2.59259E-6 " pathEditMode="relative" rAng="0" ptsTypes="AA">
                                          <p:cBhvr>
                                            <p:cTn id="9" dur="500" fill="hold"/>
                                            <p:tgtEl>
                                              <p:spTgt spid="17"/>
                                            </p:tgtEl>
                                            <p:attrNameLst>
                                              <p:attrName>ppt_x</p:attrName>
                                              <p:attrName>ppt_y</p:attrName>
                                            </p:attrNameLst>
                                          </p:cBhvr>
                                          <p:rCtr x="859" y="0"/>
                                        </p:animMotion>
                                      </p:childTnLst>
                                    </p:cTn>
                                  </p:par>
                                  <p:par>
                                    <p:cTn id="10" presetID="10" presetClass="entr" presetSubtype="0" fill="hold" grpId="0" nodeType="withEffect">
                                      <p:stCondLst>
                                        <p:cond delay="40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50"/>
                                            <p:tgtEl>
                                              <p:spTgt spid="19"/>
                                            </p:tgtEl>
                                          </p:cBhvr>
                                        </p:animEffect>
                                      </p:childTnLst>
                                    </p:cTn>
                                  </p:par>
                                  <p:par>
                                    <p:cTn id="13" presetID="42" presetClass="path" presetSubtype="0" decel="100000" fill="hold" grpId="1" nodeType="withEffect">
                                      <p:stCondLst>
                                        <p:cond delay="400"/>
                                      </p:stCondLst>
                                      <p:childTnLst>
                                        <p:animMotion origin="layout" path="M -0.01718 -0.00023 L -3.75E-6 -3.7037E-6 " pathEditMode="relative" rAng="0" ptsTypes="AA">
                                          <p:cBhvr>
                                            <p:cTn id="14" dur="500" fill="hold"/>
                                            <p:tgtEl>
                                              <p:spTgt spid="19"/>
                                            </p:tgtEl>
                                            <p:attrNameLst>
                                              <p:attrName>ppt_x</p:attrName>
                                              <p:attrName>ppt_y</p:attrName>
                                            </p:attrNameLst>
                                          </p:cBhvr>
                                          <p:rCtr x="859" y="0"/>
                                        </p:animMotion>
                                      </p:childTnLst>
                                    </p:cTn>
                                  </p:par>
                                  <p:par>
                                    <p:cTn id="15" presetID="10" presetClass="entr" presetSubtype="0" fill="hold" nodeType="withEffect">
                                      <p:stCondLst>
                                        <p:cond delay="20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par>
                                    <p:cTn id="18" presetID="6" presetClass="emph" presetSubtype="0" fill="hold" nodeType="withEffect">
                                      <p:stCondLst>
                                        <p:cond delay="200"/>
                                      </p:stCondLst>
                                      <p:childTnLst>
                                        <p:animScale>
                                          <p:cBhvr>
                                            <p:cTn id="19" dur="10" fill="hold"/>
                                            <p:tgtEl>
                                              <p:spTgt spid="15"/>
                                            </p:tgtEl>
                                          </p:cBhvr>
                                          <p:by x="125000" y="125000"/>
                                        </p:animScale>
                                      </p:childTnLst>
                                    </p:cTn>
                                  </p:par>
                                  <p:par>
                                    <p:cTn id="20" presetID="6" presetClass="emph" presetSubtype="0" decel="100000" fill="hold" nodeType="withEffect">
                                      <p:stCondLst>
                                        <p:cond delay="200"/>
                                      </p:stCondLst>
                                      <p:childTnLst>
                                        <p:animScale>
                                          <p:cBhvr>
                                            <p:cTn id="21" dur="750" fill="hold"/>
                                            <p:tgtEl>
                                              <p:spTgt spid="15"/>
                                            </p:tgtEl>
                                          </p:cBhvr>
                                          <p:by x="80000" y="80000"/>
                                        </p:animScale>
                                      </p:childTnLst>
                                    </p:cTn>
                                  </p:par>
                                  <p:par>
                                    <p:cTn id="22" presetID="10" presetClass="entr" presetSubtype="0" fill="hold" nodeType="withEffect">
                                      <p:stCondLst>
                                        <p:cond delay="100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250"/>
                                            <p:tgtEl>
                                              <p:spTgt spid="22"/>
                                            </p:tgtEl>
                                          </p:cBhvr>
                                        </p:animEffect>
                                      </p:childTnLst>
                                    </p:cTn>
                                  </p:par>
                                  <p:par>
                                    <p:cTn id="25" presetID="42" presetClass="path" presetSubtype="0" decel="100000" fill="hold" nodeType="withEffect">
                                      <p:stCondLst>
                                        <p:cond delay="1000"/>
                                      </p:stCondLst>
                                      <p:childTnLst>
                                        <p:animMotion origin="layout" path="M -0.01719 -0.00023 L -1.25E-6 1.85185E-6 " pathEditMode="relative" rAng="0" ptsTypes="AA">
                                          <p:cBhvr>
                                            <p:cTn id="26" dur="500" fill="hold"/>
                                            <p:tgtEl>
                                              <p:spTgt spid="22"/>
                                            </p:tgtEl>
                                            <p:attrNameLst>
                                              <p:attrName>ppt_x</p:attrName>
                                              <p:attrName>ppt_y</p:attrName>
                                            </p:attrNameLst>
                                          </p:cBhvr>
                                          <p:rCtr x="859" y="0"/>
                                        </p:animMotion>
                                      </p:childTnLst>
                                    </p:cTn>
                                  </p:par>
                                  <p:par>
                                    <p:cTn id="27" presetID="23" presetClass="entr" presetSubtype="16"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200" fill="hold"/>
                                            <p:tgtEl>
                                              <p:spTgt spid="38"/>
                                            </p:tgtEl>
                                            <p:attrNameLst>
                                              <p:attrName>ppt_w</p:attrName>
                                            </p:attrNameLst>
                                          </p:cBhvr>
                                          <p:tavLst>
                                            <p:tav tm="0">
                                              <p:val>
                                                <p:fltVal val="0"/>
                                              </p:val>
                                            </p:tav>
                                            <p:tav tm="100000">
                                              <p:val>
                                                <p:strVal val="#ppt_w"/>
                                              </p:val>
                                            </p:tav>
                                          </p:tavLst>
                                        </p:anim>
                                        <p:anim calcmode="lin" valueType="num">
                                          <p:cBhvr>
                                            <p:cTn id="30" dur="200" fill="hold"/>
                                            <p:tgtEl>
                                              <p:spTgt spid="38"/>
                                            </p:tgtEl>
                                            <p:attrNameLst>
                                              <p:attrName>ppt_h</p:attrName>
                                            </p:attrNameLst>
                                          </p:cBhvr>
                                          <p:tavLst>
                                            <p:tav tm="0">
                                              <p:val>
                                                <p:fltVal val="0"/>
                                              </p:val>
                                            </p:tav>
                                            <p:tav tm="100000">
                                              <p:val>
                                                <p:strVal val="#ppt_h"/>
                                              </p:val>
                                            </p:tav>
                                          </p:tavLst>
                                        </p:anim>
                                      </p:childTnLst>
                                    </p:cTn>
                                  </p:par>
                                  <p:par>
                                    <p:cTn id="31" presetID="6" presetClass="emph" presetSubtype="0" fill="hold" nodeType="withEffect">
                                      <p:stCondLst>
                                        <p:cond delay="0"/>
                                      </p:stCondLst>
                                      <p:childTnLst>
                                        <p:animScale>
                                          <p:cBhvr>
                                            <p:cTn id="32" dur="1000" fill="hold"/>
                                            <p:tgtEl>
                                              <p:spTgt spid="38"/>
                                            </p:tgtEl>
                                          </p:cBhvr>
                                          <p:by x="110000" y="110000"/>
                                        </p:animScale>
                                      </p:childTnLst>
                                    </p:cTn>
                                  </p:par>
                                  <p:par>
                                    <p:cTn id="33" presetID="6" presetClass="emph" presetSubtype="0" accel="50000" decel="50000" fill="hold" nodeType="withEffect">
                                      <p:stCondLst>
                                        <p:cond delay="0"/>
                                      </p:stCondLst>
                                      <p:childTnLst>
                                        <p:animScale>
                                          <p:cBhvr>
                                            <p:cTn id="34" dur="250" fill="hold"/>
                                            <p:tgtEl>
                                              <p:spTgt spid="38"/>
                                            </p:tgtEl>
                                          </p:cBhvr>
                                          <p:by x="91000" y="91000"/>
                                        </p:animScale>
                                      </p:childTnLst>
                                    </p:cTn>
                                  </p:par>
                                  <p:par>
                                    <p:cTn id="35" presetID="6" presetClass="emph" presetSubtype="0" decel="100000" fill="hold" nodeType="withEffect">
                                      <p:stCondLst>
                                        <p:cond delay="1000"/>
                                      </p:stCondLst>
                                      <p:childTnLst>
                                        <p:animScale>
                                          <p:cBhvr>
                                            <p:cTn id="36" dur="250" fill="hold"/>
                                            <p:tgtEl>
                                              <p:spTgt spid="38"/>
                                            </p:tgtEl>
                                          </p:cBhvr>
                                          <p:by x="80000" y="80000"/>
                                        </p:animScale>
                                      </p:childTnLst>
                                    </p:cTn>
                                  </p:par>
                                  <p:par>
                                    <p:cTn id="37" presetID="6" presetClass="emph" presetSubtype="0" decel="100000" fill="hold" nodeType="withEffect">
                                      <p:stCondLst>
                                        <p:cond delay="1250"/>
                                      </p:stCondLst>
                                      <p:childTnLst>
                                        <p:animScale>
                                          <p:cBhvr>
                                            <p:cTn id="38" dur="250" fill="hold"/>
                                            <p:tgtEl>
                                              <p:spTgt spid="38"/>
                                            </p:tgtEl>
                                          </p:cBhvr>
                                          <p:by x="120000" y="120000"/>
                                        </p:animScale>
                                      </p:childTnLst>
                                    </p:cTn>
                                  </p:par>
                                  <p:par>
                                    <p:cTn id="39" presetID="10" presetClass="entr" presetSubtype="0" fill="hold" nodeType="withEffect">
                                      <p:stCondLst>
                                        <p:cond delay="500"/>
                                      </p:stCondLst>
                                      <p:childTnLst>
                                        <p:set>
                                          <p:cBhvr>
                                            <p:cTn id="40" dur="1" fill="hold">
                                              <p:stCondLst>
                                                <p:cond delay="0"/>
                                              </p:stCondLst>
                                            </p:cTn>
                                            <p:tgtEl>
                                              <p:spTgt spid="42"/>
                                            </p:tgtEl>
                                            <p:attrNameLst>
                                              <p:attrName>style.visibility</p:attrName>
                                            </p:attrNameLst>
                                          </p:cBhvr>
                                          <p:to>
                                            <p:strVal val="visible"/>
                                          </p:to>
                                        </p:set>
                                        <p:animEffect transition="in" filter="fade">
                                          <p:cBhvr>
                                            <p:cTn id="41" dur="250"/>
                                            <p:tgtEl>
                                              <p:spTgt spid="42"/>
                                            </p:tgtEl>
                                          </p:cBhvr>
                                        </p:animEffect>
                                      </p:childTnLst>
                                    </p:cTn>
                                  </p:par>
                                  <p:par>
                                    <p:cTn id="42" presetID="42" presetClass="path" presetSubtype="0" decel="100000" fill="hold" nodeType="withEffect">
                                      <p:stCondLst>
                                        <p:cond delay="500"/>
                                      </p:stCondLst>
                                      <p:childTnLst>
                                        <p:animMotion origin="layout" path="M -0.06211 0.04305 L 2.08333E-6 7.40741E-7 " pathEditMode="relative" rAng="0" ptsTypes="AA">
                                          <p:cBhvr>
                                            <p:cTn id="43" dur="500" fill="hold"/>
                                            <p:tgtEl>
                                              <p:spTgt spid="42"/>
                                            </p:tgtEl>
                                            <p:attrNameLst>
                                              <p:attrName>ppt_x</p:attrName>
                                              <p:attrName>ppt_y</p:attrName>
                                            </p:attrNameLst>
                                          </p:cBhvr>
                                          <p:rCtr x="3099" y="-2153"/>
                                        </p:animMotion>
                                      </p:childTnLst>
                                    </p:cTn>
                                  </p:par>
                                  <p:par>
                                    <p:cTn id="44" presetID="6" presetClass="emph" presetSubtype="0" decel="100000" fill="hold" nodeType="withEffect">
                                      <p:stCondLst>
                                        <p:cond delay="1000"/>
                                      </p:stCondLst>
                                      <p:childTnLst>
                                        <p:animScale>
                                          <p:cBhvr>
                                            <p:cTn id="45" dur="250" fill="hold"/>
                                            <p:tgtEl>
                                              <p:spTgt spid="42"/>
                                            </p:tgtEl>
                                          </p:cBhvr>
                                          <p:by x="80000" y="80000"/>
                                        </p:animScale>
                                      </p:childTnLst>
                                    </p:cTn>
                                  </p:par>
                                  <p:par>
                                    <p:cTn id="46" presetID="6" presetClass="emph" presetSubtype="0" decel="100000" fill="hold" nodeType="withEffect">
                                      <p:stCondLst>
                                        <p:cond delay="1250"/>
                                      </p:stCondLst>
                                      <p:childTnLst>
                                        <p:animScale>
                                          <p:cBhvr>
                                            <p:cTn id="47" dur="250" fill="hold"/>
                                            <p:tgtEl>
                                              <p:spTgt spid="42"/>
                                            </p:tgtEl>
                                          </p:cBhvr>
                                          <p:by x="120000" y="120000"/>
                                        </p:animScale>
                                      </p:childTnLst>
                                    </p:cTn>
                                  </p:par>
                                  <p:par>
                                    <p:cTn id="48" presetID="10" presetClass="entr" presetSubtype="0" fill="hold" nodeType="withEffect">
                                      <p:stCondLst>
                                        <p:cond delay="40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par>
                                    <p:cTn id="51" presetID="6" presetClass="emph" presetSubtype="0" fill="hold" nodeType="withEffect">
                                      <p:stCondLst>
                                        <p:cond delay="400"/>
                                      </p:stCondLst>
                                      <p:childTnLst>
                                        <p:animScale>
                                          <p:cBhvr>
                                            <p:cTn id="52" dur="10" fill="hold"/>
                                            <p:tgtEl>
                                              <p:spTgt spid="28"/>
                                            </p:tgtEl>
                                          </p:cBhvr>
                                          <p:by x="125000" y="125000"/>
                                        </p:animScale>
                                      </p:childTnLst>
                                    </p:cTn>
                                  </p:par>
                                  <p:par>
                                    <p:cTn id="53" presetID="6" presetClass="emph" presetSubtype="0" decel="100000" fill="hold" nodeType="withEffect">
                                      <p:stCondLst>
                                        <p:cond delay="400"/>
                                      </p:stCondLst>
                                      <p:childTnLst>
                                        <p:animScale>
                                          <p:cBhvr>
                                            <p:cTn id="54" dur="750" fill="hold"/>
                                            <p:tgtEl>
                                              <p:spTgt spid="28"/>
                                            </p:tgtEl>
                                          </p:cBhvr>
                                          <p:by x="80000" y="80000"/>
                                        </p:animScale>
                                      </p:childTnLst>
                                    </p:cTn>
                                  </p:par>
                                  <p:par>
                                    <p:cTn id="55" presetID="10" presetClass="entr" presetSubtype="0" fill="hold"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6" presetClass="emph" presetSubtype="0" fill="hold" nodeType="withEffect">
                                      <p:stCondLst>
                                        <p:cond delay="0"/>
                                      </p:stCondLst>
                                      <p:childTnLst>
                                        <p:animScale>
                                          <p:cBhvr>
                                            <p:cTn id="59" dur="10" fill="hold"/>
                                            <p:tgtEl>
                                              <p:spTgt spid="27"/>
                                            </p:tgtEl>
                                          </p:cBhvr>
                                          <p:by x="125000" y="125000"/>
                                        </p:animScale>
                                      </p:childTnLst>
                                    </p:cTn>
                                  </p:par>
                                  <p:par>
                                    <p:cTn id="60" presetID="6" presetClass="emph" presetSubtype="0" decel="100000" fill="hold" nodeType="withEffect">
                                      <p:stCondLst>
                                        <p:cond delay="0"/>
                                      </p:stCondLst>
                                      <p:childTnLst>
                                        <p:animScale>
                                          <p:cBhvr>
                                            <p:cTn id="61" dur="750" fill="hold"/>
                                            <p:tgtEl>
                                              <p:spTgt spid="27"/>
                                            </p:tgtEl>
                                          </p:cBhvr>
                                          <p:by x="80000" y="8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tmplLst>
              <p:tmpl>
                <p:tnLst>
                  <p:par>
                    <p:cTn presetID="10"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250"/>
                            <p:tgtEl>
                              <p:spTgt spid="17"/>
                            </p:tgtEl>
                          </p:cBhvr>
                        </p:animEffect>
                      </p:childTnLst>
                    </p:cTn>
                  </p:par>
                </p:tnLst>
              </p:tmpl>
            </p:tmplLst>
          </p:bldP>
          <p:bldP spid="17" grpId="1"/>
          <p:bldP spid="19" grpId="0">
            <p:tmplLst>
              <p:tmpl>
                <p:tnLst>
                  <p:par>
                    <p:cTn presetID="10" presetClass="entr" presetSubtype="0" fill="hold" nodeType="withEffect">
                      <p:stCondLst>
                        <p:cond delay="400"/>
                      </p:stCondLst>
                      <p:childTnLst>
                        <p:set>
                          <p:cBhvr>
                            <p:cTn dur="1" fill="hold">
                              <p:stCondLst>
                                <p:cond delay="0"/>
                              </p:stCondLst>
                            </p:cTn>
                            <p:tgtEl>
                              <p:spTgt spid="19"/>
                            </p:tgtEl>
                            <p:attrNameLst>
                              <p:attrName>style.visibility</p:attrName>
                            </p:attrNameLst>
                          </p:cBhvr>
                          <p:to>
                            <p:strVal val="visible"/>
                          </p:to>
                        </p:set>
                        <p:animEffect transition="in" filter="fade">
                          <p:cBhvr>
                            <p:cTn dur="250"/>
                            <p:tgtEl>
                              <p:spTgt spid="19"/>
                            </p:tgtEl>
                          </p:cBhvr>
                        </p:animEffect>
                      </p:childTnLst>
                    </p:cTn>
                  </p:par>
                </p:tnLst>
              </p:tmpl>
            </p:tmplLst>
          </p:bldP>
          <p:bldP spid="19" grpId="1"/>
        </p:bldLst>
      </p:timing>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12107-41AE-4F14-B72C-B0F8C9AD8D70}"/>
              </a:ext>
            </a:extLst>
          </p:cNvPr>
          <p:cNvSpPr>
            <a:spLocks noGrp="1"/>
          </p:cNvSpPr>
          <p:nvPr>
            <p:ph type="title" hasCustomPrompt="1"/>
          </p:nvPr>
        </p:nvSpPr>
        <p:spPr/>
        <p:txBody>
          <a:bodyPr/>
          <a:lstStyle>
            <a:lvl1pPr>
              <a:defRPr/>
            </a:lvl1pPr>
          </a:lstStyle>
          <a:p>
            <a:r>
              <a:rPr lang="en-US" dirty="0"/>
              <a:t>Title Here, Max 3 Lines, Capitalize, Bold, White, 28</a:t>
            </a:r>
          </a:p>
        </p:txBody>
      </p:sp>
      <p:sp>
        <p:nvSpPr>
          <p:cNvPr id="7" name="Text Placeholder 6">
            <a:extLst>
              <a:ext uri="{FF2B5EF4-FFF2-40B4-BE49-F238E27FC236}">
                <a16:creationId xmlns:a16="http://schemas.microsoft.com/office/drawing/2014/main" id="{D03B3A04-EBA3-4C33-A984-7F64841FD417}"/>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gn="l">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6" name="Content Placeholder 5">
            <a:extLst>
              <a:ext uri="{FF2B5EF4-FFF2-40B4-BE49-F238E27FC236}">
                <a16:creationId xmlns:a16="http://schemas.microsoft.com/office/drawing/2014/main" id="{DCE18944-AA8E-4054-8A6F-D65E1BB045AF}"/>
              </a:ext>
            </a:extLst>
          </p:cNvPr>
          <p:cNvSpPr>
            <a:spLocks noGrp="1"/>
          </p:cNvSpPr>
          <p:nvPr>
            <p:ph sz="quarter" idx="15" hasCustomPrompt="1"/>
          </p:nvPr>
        </p:nvSpPr>
        <p:spPr>
          <a:xfrm>
            <a:off x="2633663" y="217487"/>
            <a:ext cx="6347222" cy="5937251"/>
          </a:xfrm>
        </p:spPr>
        <p:txBody>
          <a:bodyPr anchor="ctr">
            <a:normAutofit/>
          </a:bodyPr>
          <a:lstStyle>
            <a:lvl1pPr marL="0" indent="0" algn="ctr">
              <a:lnSpc>
                <a:spcPct val="100000"/>
              </a:lnSpc>
              <a:spcBef>
                <a:spcPts val="0"/>
              </a:spcBef>
              <a:buNone/>
              <a:defRPr sz="1500">
                <a:solidFill>
                  <a:schemeClr val="tx2"/>
                </a:solidFill>
              </a:defRPr>
            </a:lvl1pPr>
            <a:lvl2pPr marL="342900" indent="0">
              <a:buNone/>
              <a:defRPr>
                <a:solidFill>
                  <a:schemeClr val="tx2"/>
                </a:solidFill>
              </a:defRPr>
            </a:lvl2pPr>
            <a:lvl3pPr marL="685800" indent="0">
              <a:buNone/>
              <a:defRPr>
                <a:solidFill>
                  <a:schemeClr val="tx2"/>
                </a:solidFill>
              </a:defRPr>
            </a:lvl3pPr>
            <a:lvl4pPr marL="1028700" indent="0">
              <a:buNone/>
              <a:defRPr>
                <a:solidFill>
                  <a:schemeClr val="tx2"/>
                </a:solidFill>
              </a:defRPr>
            </a:lvl4pPr>
            <a:lvl5pPr marL="1371600" indent="0">
              <a:buNone/>
              <a:defRPr>
                <a:solidFill>
                  <a:schemeClr val="tx2"/>
                </a:solidFill>
              </a:defRPr>
            </a:lvl5pPr>
          </a:lstStyle>
          <a:p>
            <a:pPr lvl="0"/>
            <a:r>
              <a:rPr lang="en-US"/>
              <a:t>Click here to insert a table,</a:t>
            </a:r>
            <a:br>
              <a:rPr lang="en-US"/>
            </a:br>
            <a:r>
              <a:rPr lang="en-US"/>
              <a:t>graph, image or text</a:t>
            </a:r>
          </a:p>
        </p:txBody>
      </p:sp>
      <p:sp>
        <p:nvSpPr>
          <p:cNvPr id="14" name="Text Placeholder 13">
            <a:extLst>
              <a:ext uri="{FF2B5EF4-FFF2-40B4-BE49-F238E27FC236}">
                <a16:creationId xmlns:a16="http://schemas.microsoft.com/office/drawing/2014/main" id="{BB57FF38-5BC9-426C-B394-5CB284F576CE}"/>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7" name="Footer Placeholder 16">
            <a:extLst>
              <a:ext uri="{FF2B5EF4-FFF2-40B4-BE49-F238E27FC236}">
                <a16:creationId xmlns:a16="http://schemas.microsoft.com/office/drawing/2014/main" id="{84D4B8F3-17B2-4DD6-8678-3FDC9693948A}"/>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8" name="Slide Number Placeholder 17">
            <a:extLst>
              <a:ext uri="{FF2B5EF4-FFF2-40B4-BE49-F238E27FC236}">
                <a16:creationId xmlns:a16="http://schemas.microsoft.com/office/drawing/2014/main" id="{31CAFB4F-B42F-41A7-A0AC-1117971BAB00}"/>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2146713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7544">
          <p15:clr>
            <a:srgbClr val="F26B43"/>
          </p15:clr>
        </p15:guide>
        <p15:guide id="2" pos="2216">
          <p15:clr>
            <a:srgbClr val="F26B43"/>
          </p15:clr>
        </p15:guide>
        <p15:guide id="3" orient="horz" pos="136">
          <p15:clr>
            <a:srgbClr val="F26B43"/>
          </p15:clr>
        </p15:guide>
        <p15:guide id="4" orient="horz" pos="3880">
          <p15:clr>
            <a:srgbClr val="F26B43"/>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Section Header">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44795E-D97A-4E52-807A-94F7255255DE}"/>
              </a:ext>
            </a:extLst>
          </p:cNvPr>
          <p:cNvSpPr>
            <a:spLocks/>
          </p:cNvSpPr>
          <p:nvPr/>
        </p:nvSpPr>
        <p:spPr>
          <a:xfrm>
            <a:off x="0" y="0"/>
            <a:ext cx="9144000" cy="6858000"/>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54" name="Text Placeholder 53">
            <a:extLst>
              <a:ext uri="{FF2B5EF4-FFF2-40B4-BE49-F238E27FC236}">
                <a16:creationId xmlns:a16="http://schemas.microsoft.com/office/drawing/2014/main" id="{FA63DC80-6BA5-4A1B-B3B5-B52407E6358C}"/>
              </a:ext>
            </a:extLst>
          </p:cNvPr>
          <p:cNvSpPr>
            <a:spLocks noGrp="1"/>
          </p:cNvSpPr>
          <p:nvPr>
            <p:ph type="body" sz="quarter" idx="12" hasCustomPrompt="1"/>
          </p:nvPr>
        </p:nvSpPr>
        <p:spPr>
          <a:xfrm>
            <a:off x="1150144" y="1403351"/>
            <a:ext cx="4945856" cy="2862263"/>
          </a:xfrm>
        </p:spPr>
        <p:txBody>
          <a:bodyPr lIns="0" tIns="0" rIns="0" bIns="0" anchor="b">
            <a:normAutofit/>
          </a:bodyPr>
          <a:lstStyle>
            <a:lvl1pPr marL="0" indent="0">
              <a:lnSpc>
                <a:spcPct val="100000"/>
              </a:lnSpc>
              <a:spcBef>
                <a:spcPts val="0"/>
              </a:spcBef>
              <a:spcAft>
                <a:spcPts val="0"/>
              </a:spcAft>
              <a:buNone/>
              <a:defRPr sz="4050" b="1">
                <a:solidFill>
                  <a:schemeClr val="bg1"/>
                </a:solidFill>
              </a:defRPr>
            </a:lvl1pPr>
            <a:lvl2pPr indent="0">
              <a:lnSpc>
                <a:spcPct val="100000"/>
              </a:lnSpc>
              <a:buNone/>
              <a:defRPr>
                <a:solidFill>
                  <a:schemeClr val="bg1"/>
                </a:solidFill>
              </a:defRPr>
            </a:lvl2pPr>
            <a:lvl3pPr indent="0">
              <a:lnSpc>
                <a:spcPct val="100000"/>
              </a:lnSpc>
              <a:buNone/>
              <a:defRPr>
                <a:solidFill>
                  <a:schemeClr val="bg1"/>
                </a:solidFill>
              </a:defRPr>
            </a:lvl3pPr>
            <a:lvl4pPr indent="0">
              <a:lnSpc>
                <a:spcPct val="100000"/>
              </a:lnSpc>
              <a:buNone/>
              <a:defRPr>
                <a:solidFill>
                  <a:schemeClr val="bg1"/>
                </a:solidFill>
              </a:defRPr>
            </a:lvl4pPr>
            <a:lvl5pPr indent="0">
              <a:lnSpc>
                <a:spcPct val="100000"/>
              </a:lnSpc>
              <a:buNone/>
              <a:defRPr>
                <a:solidFill>
                  <a:schemeClr val="bg1"/>
                </a:solidFill>
              </a:defRPr>
            </a:lvl5pPr>
          </a:lstStyle>
          <a:p>
            <a:pPr lvl="0"/>
            <a:r>
              <a:rPr lang="en-US" dirty="0"/>
              <a:t>Header Here, Max 4 Lines, Arial, White, Bold, 54, Capitalize</a:t>
            </a:r>
          </a:p>
        </p:txBody>
      </p:sp>
      <p:sp>
        <p:nvSpPr>
          <p:cNvPr id="12" name="Rectangle 11">
            <a:extLst>
              <a:ext uri="{FF2B5EF4-FFF2-40B4-BE49-F238E27FC236}">
                <a16:creationId xmlns:a16="http://schemas.microsoft.com/office/drawing/2014/main" id="{C4DD47F4-8858-4AD6-B826-6165FB439F8C}"/>
              </a:ext>
            </a:extLst>
          </p:cNvPr>
          <p:cNvSpPr>
            <a:spLocks/>
          </p:cNvSpPr>
          <p:nvPr/>
        </p:nvSpPr>
        <p:spPr>
          <a:xfrm>
            <a:off x="7497366" y="0"/>
            <a:ext cx="16466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7" name="Freeform: Shape 36">
            <a:extLst>
              <a:ext uri="{FF2B5EF4-FFF2-40B4-BE49-F238E27FC236}">
                <a16:creationId xmlns:a16="http://schemas.microsoft.com/office/drawing/2014/main" id="{9553A2AC-C38B-4AAB-AC64-E512333604A6}"/>
              </a:ext>
            </a:extLst>
          </p:cNvPr>
          <p:cNvSpPr/>
          <p:nvPr/>
        </p:nvSpPr>
        <p:spPr>
          <a:xfrm>
            <a:off x="7496382" y="2813530"/>
            <a:ext cx="1369539" cy="3652181"/>
          </a:xfrm>
          <a:custGeom>
            <a:avLst/>
            <a:gdLst>
              <a:gd name="connsiteX0" fmla="*/ -1706 w 1826052"/>
              <a:gd name="connsiteY0" fmla="*/ -24 h 3652181"/>
              <a:gd name="connsiteX1" fmla="*/ -1706 w 1826052"/>
              <a:gd name="connsiteY1" fmla="*/ 411943 h 3652181"/>
              <a:gd name="connsiteX2" fmla="*/ 1412413 w 1826052"/>
              <a:gd name="connsiteY2" fmla="*/ 1826067 h 3652181"/>
              <a:gd name="connsiteX3" fmla="*/ -1706 w 1826052"/>
              <a:gd name="connsiteY3" fmla="*/ 3240191 h 3652181"/>
              <a:gd name="connsiteX4" fmla="*/ -1706 w 1826052"/>
              <a:gd name="connsiteY4" fmla="*/ 3652158 h 3652181"/>
              <a:gd name="connsiteX5" fmla="*/ 1824347 w 1826052"/>
              <a:gd name="connsiteY5" fmla="*/ 1826067 h 3652181"/>
              <a:gd name="connsiteX6" fmla="*/ -1706 w 1826052"/>
              <a:gd name="connsiteY6" fmla="*/ -24 h 3652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6052" h="3652181">
                <a:moveTo>
                  <a:pt x="-1706" y="-24"/>
                </a:moveTo>
                <a:lnTo>
                  <a:pt x="-1706" y="411943"/>
                </a:lnTo>
                <a:cubicBezTo>
                  <a:pt x="779288" y="411943"/>
                  <a:pt x="1412413" y="1045067"/>
                  <a:pt x="1412413" y="1826067"/>
                </a:cubicBezTo>
                <a:cubicBezTo>
                  <a:pt x="1412413" y="2607067"/>
                  <a:pt x="779288" y="3240191"/>
                  <a:pt x="-1706" y="3240191"/>
                </a:cubicBezTo>
                <a:lnTo>
                  <a:pt x="-1706" y="3652158"/>
                </a:lnTo>
                <a:cubicBezTo>
                  <a:pt x="1006804" y="3652158"/>
                  <a:pt x="1824347" y="2834593"/>
                  <a:pt x="1824347" y="1826067"/>
                </a:cubicBezTo>
                <a:cubicBezTo>
                  <a:pt x="1824347" y="817541"/>
                  <a:pt x="1006804" y="-24"/>
                  <a:pt x="-1706" y="-24"/>
                </a:cubicBezTo>
                <a:close/>
              </a:path>
            </a:pathLst>
          </a:custGeom>
          <a:solidFill>
            <a:schemeClr val="tx2"/>
          </a:solidFill>
          <a:ln w="5594" cap="flat">
            <a:noFill/>
            <a:prstDash val="solid"/>
            <a:miter/>
          </a:ln>
        </p:spPr>
        <p:txBody>
          <a:bodyPr rtlCol="0" anchor="ctr"/>
          <a:lstStyle/>
          <a:p>
            <a:endParaRPr lang="en-US" sz="1350"/>
          </a:p>
        </p:txBody>
      </p:sp>
      <p:grpSp>
        <p:nvGrpSpPr>
          <p:cNvPr id="48" name="Group 47">
            <a:extLst>
              <a:ext uri="{FF2B5EF4-FFF2-40B4-BE49-F238E27FC236}">
                <a16:creationId xmlns:a16="http://schemas.microsoft.com/office/drawing/2014/main" id="{4EC600D5-BBE2-4654-8E62-3B4E8A4B2D40}"/>
              </a:ext>
            </a:extLst>
          </p:cNvPr>
          <p:cNvGrpSpPr/>
          <p:nvPr/>
        </p:nvGrpSpPr>
        <p:grpSpPr>
          <a:xfrm>
            <a:off x="6271121" y="3009900"/>
            <a:ext cx="2446538" cy="3262050"/>
            <a:chOff x="8361495" y="3009900"/>
            <a:chExt cx="3262050" cy="3262050"/>
          </a:xfrm>
        </p:grpSpPr>
        <p:sp>
          <p:nvSpPr>
            <p:cNvPr id="49" name="Oval 48">
              <a:extLst>
                <a:ext uri="{FF2B5EF4-FFF2-40B4-BE49-F238E27FC236}">
                  <a16:creationId xmlns:a16="http://schemas.microsoft.com/office/drawing/2014/main" id="{56A14A1B-8200-443F-9512-9FE93DAC260B}"/>
                </a:ext>
              </a:extLst>
            </p:cNvPr>
            <p:cNvSpPr/>
            <p:nvPr/>
          </p:nvSpPr>
          <p:spPr>
            <a:xfrm>
              <a:off x="8361495" y="3009900"/>
              <a:ext cx="3262050" cy="326205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0" name="Freeform: Shape 49">
              <a:extLst>
                <a:ext uri="{FF2B5EF4-FFF2-40B4-BE49-F238E27FC236}">
                  <a16:creationId xmlns:a16="http://schemas.microsoft.com/office/drawing/2014/main" id="{F4ED4BF5-971B-40CA-B680-55F77A9AE896}"/>
                </a:ext>
              </a:extLst>
            </p:cNvPr>
            <p:cNvSpPr/>
            <p:nvPr/>
          </p:nvSpPr>
          <p:spPr>
            <a:xfrm>
              <a:off x="8388187" y="3032660"/>
              <a:ext cx="1606988" cy="3213920"/>
            </a:xfrm>
            <a:custGeom>
              <a:avLst/>
              <a:gdLst>
                <a:gd name="connsiteX0" fmla="*/ 191164 w 1606988"/>
                <a:gd name="connsiteY0" fmla="*/ 1606937 h 3213920"/>
                <a:gd name="connsiteX1" fmla="*/ 1605283 w 1606988"/>
                <a:gd name="connsiteY1" fmla="*/ 192813 h 3213920"/>
                <a:gd name="connsiteX2" fmla="*/ 1605283 w 1606988"/>
                <a:gd name="connsiteY2" fmla="*/ -24 h 3213920"/>
                <a:gd name="connsiteX3" fmla="*/ -1706 w 1606988"/>
                <a:gd name="connsiteY3" fmla="*/ 1606937 h 3213920"/>
                <a:gd name="connsiteX4" fmla="*/ 1605283 w 1606988"/>
                <a:gd name="connsiteY4" fmla="*/ 3213897 h 3213920"/>
                <a:gd name="connsiteX5" fmla="*/ 1605283 w 1606988"/>
                <a:gd name="connsiteY5" fmla="*/ 3021061 h 3213920"/>
                <a:gd name="connsiteX6" fmla="*/ 191164 w 1606988"/>
                <a:gd name="connsiteY6" fmla="*/ 1606937 h 321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6988" h="3213920">
                  <a:moveTo>
                    <a:pt x="191164" y="1606937"/>
                  </a:moveTo>
                  <a:cubicBezTo>
                    <a:pt x="191164" y="825936"/>
                    <a:pt x="824288" y="192813"/>
                    <a:pt x="1605283" y="192813"/>
                  </a:cubicBezTo>
                  <a:lnTo>
                    <a:pt x="1605283" y="-24"/>
                  </a:lnTo>
                  <a:cubicBezTo>
                    <a:pt x="717779" y="-24"/>
                    <a:pt x="-1706" y="719438"/>
                    <a:pt x="-1706" y="1606937"/>
                  </a:cubicBezTo>
                  <a:cubicBezTo>
                    <a:pt x="-1706" y="2494435"/>
                    <a:pt x="717779" y="3213897"/>
                    <a:pt x="1605283" y="3213897"/>
                  </a:cubicBezTo>
                  <a:lnTo>
                    <a:pt x="1605283" y="3021061"/>
                  </a:lnTo>
                  <a:cubicBezTo>
                    <a:pt x="824288" y="3021061"/>
                    <a:pt x="191164" y="2387937"/>
                    <a:pt x="191164" y="1606937"/>
                  </a:cubicBezTo>
                  <a:close/>
                </a:path>
              </a:pathLst>
            </a:custGeom>
            <a:solidFill>
              <a:schemeClr val="accent1"/>
            </a:solidFill>
            <a:ln w="5594" cap="flat">
              <a:noFill/>
              <a:prstDash val="solid"/>
              <a:miter/>
            </a:ln>
          </p:spPr>
          <p:txBody>
            <a:bodyPr rtlCol="0" anchor="ctr"/>
            <a:lstStyle/>
            <a:p>
              <a:endParaRPr lang="en-US" sz="1350"/>
            </a:p>
          </p:txBody>
        </p:sp>
      </p:grpSp>
      <p:sp>
        <p:nvSpPr>
          <p:cNvPr id="19" name="Rectangle 18">
            <a:extLst>
              <a:ext uri="{FF2B5EF4-FFF2-40B4-BE49-F238E27FC236}">
                <a16:creationId xmlns:a16="http://schemas.microsoft.com/office/drawing/2014/main" id="{AC89A6F0-8CCC-4A66-940B-FF39B0C23A59}"/>
              </a:ext>
            </a:extLst>
          </p:cNvPr>
          <p:cNvSpPr>
            <a:spLocks/>
          </p:cNvSpPr>
          <p:nvPr/>
        </p:nvSpPr>
        <p:spPr>
          <a:xfrm>
            <a:off x="6127827" y="1640114"/>
            <a:ext cx="1369539" cy="52178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28" name="Picture 27" descr="A picture containing text, clipart&#10;&#10;Description automatically generated">
            <a:extLst>
              <a:ext uri="{FF2B5EF4-FFF2-40B4-BE49-F238E27FC236}">
                <a16:creationId xmlns:a16="http://schemas.microsoft.com/office/drawing/2014/main" id="{DBB89372-4C80-40E2-9C2B-8584110EE89C}"/>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6332" y="436246"/>
            <a:ext cx="1625314" cy="592455"/>
          </a:xfrm>
          <a:prstGeom prst="rect">
            <a:avLst/>
          </a:prstGeom>
        </p:spPr>
      </p:pic>
      <p:grpSp>
        <p:nvGrpSpPr>
          <p:cNvPr id="45" name="Group 44">
            <a:extLst>
              <a:ext uri="{FF2B5EF4-FFF2-40B4-BE49-F238E27FC236}">
                <a16:creationId xmlns:a16="http://schemas.microsoft.com/office/drawing/2014/main" id="{58D0601A-FED8-4106-9B16-10548E29D580}"/>
              </a:ext>
            </a:extLst>
          </p:cNvPr>
          <p:cNvGrpSpPr/>
          <p:nvPr/>
        </p:nvGrpSpPr>
        <p:grpSpPr>
          <a:xfrm>
            <a:off x="6271121" y="3009900"/>
            <a:ext cx="2446538" cy="3262050"/>
            <a:chOff x="8361495" y="3009900"/>
            <a:chExt cx="3262050" cy="3262050"/>
          </a:xfrm>
        </p:grpSpPr>
        <p:sp>
          <p:nvSpPr>
            <p:cNvPr id="46" name="Oval 45">
              <a:extLst>
                <a:ext uri="{FF2B5EF4-FFF2-40B4-BE49-F238E27FC236}">
                  <a16:creationId xmlns:a16="http://schemas.microsoft.com/office/drawing/2014/main" id="{9BBEFBEF-B76B-4B1B-8566-4B8B1165D63D}"/>
                </a:ext>
              </a:extLst>
            </p:cNvPr>
            <p:cNvSpPr/>
            <p:nvPr/>
          </p:nvSpPr>
          <p:spPr>
            <a:xfrm>
              <a:off x="8361495" y="3009900"/>
              <a:ext cx="3262050" cy="326205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7" name="Freeform: Shape 46">
              <a:extLst>
                <a:ext uri="{FF2B5EF4-FFF2-40B4-BE49-F238E27FC236}">
                  <a16:creationId xmlns:a16="http://schemas.microsoft.com/office/drawing/2014/main" id="{E4556146-5CE4-4E73-B2F2-D746D7F24672}"/>
                </a:ext>
              </a:extLst>
            </p:cNvPr>
            <p:cNvSpPr/>
            <p:nvPr/>
          </p:nvSpPr>
          <p:spPr>
            <a:xfrm>
              <a:off x="8388187" y="3032660"/>
              <a:ext cx="1606988" cy="3213920"/>
            </a:xfrm>
            <a:custGeom>
              <a:avLst/>
              <a:gdLst>
                <a:gd name="connsiteX0" fmla="*/ 191164 w 1606988"/>
                <a:gd name="connsiteY0" fmla="*/ 1606937 h 3213920"/>
                <a:gd name="connsiteX1" fmla="*/ 1605283 w 1606988"/>
                <a:gd name="connsiteY1" fmla="*/ 192813 h 3213920"/>
                <a:gd name="connsiteX2" fmla="*/ 1605283 w 1606988"/>
                <a:gd name="connsiteY2" fmla="*/ -24 h 3213920"/>
                <a:gd name="connsiteX3" fmla="*/ -1706 w 1606988"/>
                <a:gd name="connsiteY3" fmla="*/ 1606937 h 3213920"/>
                <a:gd name="connsiteX4" fmla="*/ 1605283 w 1606988"/>
                <a:gd name="connsiteY4" fmla="*/ 3213897 h 3213920"/>
                <a:gd name="connsiteX5" fmla="*/ 1605283 w 1606988"/>
                <a:gd name="connsiteY5" fmla="*/ 3021061 h 3213920"/>
                <a:gd name="connsiteX6" fmla="*/ 191164 w 1606988"/>
                <a:gd name="connsiteY6" fmla="*/ 1606937 h 321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6988" h="3213920">
                  <a:moveTo>
                    <a:pt x="191164" y="1606937"/>
                  </a:moveTo>
                  <a:cubicBezTo>
                    <a:pt x="191164" y="825936"/>
                    <a:pt x="824288" y="192813"/>
                    <a:pt x="1605283" y="192813"/>
                  </a:cubicBezTo>
                  <a:lnTo>
                    <a:pt x="1605283" y="-24"/>
                  </a:lnTo>
                  <a:cubicBezTo>
                    <a:pt x="717779" y="-24"/>
                    <a:pt x="-1706" y="719438"/>
                    <a:pt x="-1706" y="1606937"/>
                  </a:cubicBezTo>
                  <a:cubicBezTo>
                    <a:pt x="-1706" y="2494435"/>
                    <a:pt x="717779" y="3213897"/>
                    <a:pt x="1605283" y="3213897"/>
                  </a:cubicBezTo>
                  <a:lnTo>
                    <a:pt x="1605283" y="3021061"/>
                  </a:lnTo>
                  <a:cubicBezTo>
                    <a:pt x="824288" y="3021061"/>
                    <a:pt x="191164" y="2387937"/>
                    <a:pt x="191164" y="1606937"/>
                  </a:cubicBezTo>
                  <a:close/>
                </a:path>
              </a:pathLst>
            </a:custGeom>
            <a:solidFill>
              <a:schemeClr val="accent2"/>
            </a:solidFill>
            <a:ln w="5594" cap="flat">
              <a:noFill/>
              <a:prstDash val="solid"/>
              <a:miter/>
            </a:ln>
          </p:spPr>
          <p:txBody>
            <a:bodyPr rtlCol="0" anchor="ctr"/>
            <a:lstStyle/>
            <a:p>
              <a:endParaRPr lang="en-US" sz="1350"/>
            </a:p>
          </p:txBody>
        </p:sp>
      </p:grpSp>
      <p:sp>
        <p:nvSpPr>
          <p:cNvPr id="52" name="Rectangle 51">
            <a:extLst>
              <a:ext uri="{FF2B5EF4-FFF2-40B4-BE49-F238E27FC236}">
                <a16:creationId xmlns:a16="http://schemas.microsoft.com/office/drawing/2014/main" id="{94404880-266F-45A9-97FB-D3D0FC942533}"/>
              </a:ext>
            </a:extLst>
          </p:cNvPr>
          <p:cNvSpPr>
            <a:spLocks/>
          </p:cNvSpPr>
          <p:nvPr/>
        </p:nvSpPr>
        <p:spPr>
          <a:xfrm>
            <a:off x="6127827" y="1640114"/>
            <a:ext cx="1369539" cy="52178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1" name="Graphic 50">
            <a:extLst>
              <a:ext uri="{FF2B5EF4-FFF2-40B4-BE49-F238E27FC236}">
                <a16:creationId xmlns:a16="http://schemas.microsoft.com/office/drawing/2014/main" id="{51C4A8F2-40CC-4838-A979-E94C2EF0BB3D}"/>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6289949" y="2815796"/>
            <a:ext cx="2573186" cy="3654790"/>
          </a:xfrm>
          <a:prstGeom prst="rect">
            <a:avLst/>
          </a:prstGeom>
        </p:spPr>
      </p:pic>
      <p:sp>
        <p:nvSpPr>
          <p:cNvPr id="30" name="Picture Placeholder 29">
            <a:extLst>
              <a:ext uri="{FF2B5EF4-FFF2-40B4-BE49-F238E27FC236}">
                <a16:creationId xmlns:a16="http://schemas.microsoft.com/office/drawing/2014/main" id="{DC9B3918-BB9A-43A4-809A-35D60C3FAE9D}"/>
              </a:ext>
            </a:extLst>
          </p:cNvPr>
          <p:cNvSpPr>
            <a:spLocks noGrp="1"/>
          </p:cNvSpPr>
          <p:nvPr>
            <p:ph type="pic" sz="quarter" idx="11" hasCustomPrompt="1"/>
          </p:nvPr>
        </p:nvSpPr>
        <p:spPr>
          <a:xfrm>
            <a:off x="6421139" y="3209925"/>
            <a:ext cx="2146500" cy="28620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a:t>
            </a:r>
            <a:br>
              <a:rPr lang="en-US"/>
            </a:br>
            <a:r>
              <a:rPr lang="en-US"/>
              <a:t>insert image</a:t>
            </a:r>
          </a:p>
        </p:txBody>
      </p:sp>
      <p:sp>
        <p:nvSpPr>
          <p:cNvPr id="55" name="Text Placeholder 6">
            <a:extLst>
              <a:ext uri="{FF2B5EF4-FFF2-40B4-BE49-F238E27FC236}">
                <a16:creationId xmlns:a16="http://schemas.microsoft.com/office/drawing/2014/main" id="{1E102A1A-A6F7-41C3-A9C2-9D5B55C5C74B}"/>
              </a:ext>
            </a:extLst>
          </p:cNvPr>
          <p:cNvSpPr>
            <a:spLocks noGrp="1"/>
          </p:cNvSpPr>
          <p:nvPr>
            <p:ph type="body" sz="quarter" idx="13" hasCustomPrompt="1"/>
          </p:nvPr>
        </p:nvSpPr>
        <p:spPr>
          <a:xfrm>
            <a:off x="1173318" y="4373564"/>
            <a:ext cx="4922683" cy="1187449"/>
          </a:xfrm>
        </p:spPr>
        <p:txBody>
          <a:bodyPr lIns="0" rIns="0">
            <a:noAutofit/>
          </a:bodyPr>
          <a:lstStyle>
            <a:lvl1pPr marL="0" indent="0">
              <a:lnSpc>
                <a:spcPct val="100000"/>
              </a:lnSpc>
              <a:spcBef>
                <a:spcPts val="0"/>
              </a:spcBef>
              <a:spcAft>
                <a:spcPts val="0"/>
              </a:spcAft>
              <a:buNone/>
              <a:defRPr sz="1350">
                <a:solidFill>
                  <a:schemeClr val="accent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dirty="0"/>
              <a:t>Slide subtitle here, max 2 lines, </a:t>
            </a:r>
            <a:br>
              <a:rPr lang="en-US" dirty="0"/>
            </a:br>
            <a:r>
              <a:rPr lang="en-US" dirty="0"/>
              <a:t>Arial, cyan, 18, sentence case</a:t>
            </a:r>
          </a:p>
        </p:txBody>
      </p:sp>
      <p:sp>
        <p:nvSpPr>
          <p:cNvPr id="16" name="Footer Placeholder 15">
            <a:extLst>
              <a:ext uri="{FF2B5EF4-FFF2-40B4-BE49-F238E27FC236}">
                <a16:creationId xmlns:a16="http://schemas.microsoft.com/office/drawing/2014/main" id="{D2466EDC-E8C5-40D0-B5D0-E232FD73454F}"/>
              </a:ext>
            </a:extLst>
          </p:cNvPr>
          <p:cNvSpPr>
            <a:spLocks noGrp="1"/>
          </p:cNvSpPr>
          <p:nvPr>
            <p:ph type="ftr" sz="quarter" idx="15"/>
          </p:nvPr>
        </p:nvSpPr>
        <p:spPr/>
        <p:txBody>
          <a:bodyPr/>
          <a:lstStyle>
            <a:lvl1pPr>
              <a:defRPr>
                <a:solidFill>
                  <a:srgbClr val="739AB6"/>
                </a:solidFill>
              </a:defRPr>
            </a:lvl1pPr>
          </a:lstStyle>
          <a:p>
            <a:r>
              <a:rPr lang="en-US"/>
              <a:t>© Copyright 2022 VNS Health. All rights reserved.</a:t>
            </a:r>
          </a:p>
        </p:txBody>
      </p:sp>
      <p:pic>
        <p:nvPicPr>
          <p:cNvPr id="23" name="Graphic 22">
            <a:extLst>
              <a:ext uri="{FF2B5EF4-FFF2-40B4-BE49-F238E27FC236}">
                <a16:creationId xmlns:a16="http://schemas.microsoft.com/office/drawing/2014/main" id="{3FAA8EB2-874A-449B-91DC-F3C7C50A4C31}"/>
              </a:ext>
            </a:extLst>
          </p:cNvPr>
          <p:cNvPicPr>
            <a:picLocks noChangeAspect="1"/>
          </p:cNvPicPr>
          <p:nvPr/>
        </p:nvPicPr>
        <p:blipFill>
          <a:blip r:embed="rId6" cstate="print">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rot="5400000">
            <a:off x="5339573" y="-131425"/>
            <a:ext cx="538924" cy="809625"/>
          </a:xfrm>
          <a:prstGeom prst="rect">
            <a:avLst/>
          </a:prstGeom>
        </p:spPr>
      </p:pic>
      <p:pic>
        <p:nvPicPr>
          <p:cNvPr id="24" name="Graphic 23">
            <a:extLst>
              <a:ext uri="{FF2B5EF4-FFF2-40B4-BE49-F238E27FC236}">
                <a16:creationId xmlns:a16="http://schemas.microsoft.com/office/drawing/2014/main" id="{32131880-4450-46B0-A766-ADA27A378941}"/>
              </a:ext>
            </a:extLst>
          </p:cNvPr>
          <p:cNvPicPr>
            <a:picLocks noChangeAspect="1"/>
          </p:cNvPicPr>
          <p:nvPr/>
        </p:nvPicPr>
        <p:blipFill>
          <a:blip r:embed="rId8" cstate="print">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627" y="4249057"/>
            <a:ext cx="404193" cy="1079500"/>
          </a:xfrm>
          <a:prstGeom prst="rect">
            <a:avLst/>
          </a:prstGeom>
        </p:spPr>
      </p:pic>
    </p:spTree>
    <p:custDataLst>
      <p:tags r:id="rId1"/>
    </p:custDataLst>
    <p:extLst>
      <p:ext uri="{BB962C8B-B14F-4D97-AF65-F5344CB8AC3E}">
        <p14:creationId xmlns:p14="http://schemas.microsoft.com/office/powerpoint/2010/main" val="312208341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decel="100000" fill="hold" nodeType="withEffect">
                                  <p:stCondLst>
                                    <p:cond delay="0"/>
                                  </p:stCondLst>
                                  <p:childTnLst>
                                    <p:animRot by="-21600000">
                                      <p:cBhvr>
                                        <p:cTn id="6" dur="1500" fill="hold"/>
                                        <p:tgtEl>
                                          <p:spTgt spid="45"/>
                                        </p:tgtEl>
                                        <p:attrNameLst>
                                          <p:attrName>r</p:attrName>
                                        </p:attrNameLst>
                                      </p:cBhvr>
                                    </p:animRot>
                                  </p:childTnLst>
                                </p:cTn>
                              </p:par>
                              <p:par>
                                <p:cTn id="7" presetID="8" presetClass="emph" presetSubtype="0" decel="100000" fill="hold" nodeType="withEffect">
                                  <p:stCondLst>
                                    <p:cond delay="0"/>
                                  </p:stCondLst>
                                  <p:childTnLst>
                                    <p:animRot by="21600000">
                                      <p:cBhvr>
                                        <p:cTn id="8" dur="1500" fill="hold"/>
                                        <p:tgtEl>
                                          <p:spTgt spid="48"/>
                                        </p:tgtEl>
                                        <p:attrNameLst>
                                          <p:attrName>r</p:attrName>
                                        </p:attrNameLst>
                                      </p:cBhvr>
                                    </p:animRot>
                                  </p:childTnLst>
                                </p:cTn>
                              </p:par>
                              <p:par>
                                <p:cTn id="9" presetID="1" presetClass="exit" presetSubtype="0" fill="hold" grpId="0" nodeType="withEffect">
                                  <p:stCondLst>
                                    <p:cond delay="400"/>
                                  </p:stCondLst>
                                  <p:childTnLst>
                                    <p:set>
                                      <p:cBhvr>
                                        <p:cTn id="10" dur="1" fill="hold">
                                          <p:stCondLst>
                                            <p:cond delay="0"/>
                                          </p:stCondLst>
                                        </p:cTn>
                                        <p:tgtEl>
                                          <p:spTgt spid="52"/>
                                        </p:tgtEl>
                                        <p:attrNameLst>
                                          <p:attrName>style.visibility</p:attrName>
                                        </p:attrNameLst>
                                      </p:cBhvr>
                                      <p:to>
                                        <p:strVal val="hidden"/>
                                      </p:to>
                                    </p:set>
                                  </p:childTnLst>
                                </p:cTn>
                              </p:par>
                            </p:childTnLst>
                          </p:cTn>
                        </p:par>
                        <p:par>
                          <p:cTn id="11" fill="hold">
                            <p:stCondLst>
                              <p:cond delay="1500"/>
                            </p:stCondLst>
                            <p:childTnLst>
                              <p:par>
                                <p:cTn id="12" presetID="1" presetClass="entr" presetSubtype="0" fill="hold" nodeType="afterEffect">
                                  <p:stCondLst>
                                    <p:cond delay="0"/>
                                  </p:stCondLst>
                                  <p:childTnLst>
                                    <p:set>
                                      <p:cBhvr>
                                        <p:cTn id="13"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Content, Title &amp; Subtitle (Blue)">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3AF3E03-A2C4-47A0-8390-ED60A648BAB9}"/>
              </a:ext>
            </a:extLst>
          </p:cNvPr>
          <p:cNvSpPr/>
          <p:nvPr/>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6" name="Picture 5" descr="A picture containing text, clipart&#10;&#10;Description automatically generated">
            <a:extLst>
              <a:ext uri="{FF2B5EF4-FFF2-40B4-BE49-F238E27FC236}">
                <a16:creationId xmlns:a16="http://schemas.microsoft.com/office/drawing/2014/main" id="{B3C840CA-897F-415A-853A-547FED7F1FD5}"/>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6332" y="436246"/>
            <a:ext cx="1069181" cy="389735"/>
          </a:xfrm>
          <a:prstGeom prst="rect">
            <a:avLst/>
          </a:prstGeom>
        </p:spPr>
      </p:pic>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rot="16200000">
            <a:off x="8217314" y="6186107"/>
            <a:ext cx="538924" cy="809625"/>
          </a:xfrm>
          <a:prstGeom prst="rect">
            <a:avLst/>
          </a:prstGeom>
        </p:spPr>
      </p:pic>
      <p:sp>
        <p:nvSpPr>
          <p:cNvPr id="2" name="Title 1">
            <a:extLst>
              <a:ext uri="{FF2B5EF4-FFF2-40B4-BE49-F238E27FC236}">
                <a16:creationId xmlns:a16="http://schemas.microsoft.com/office/drawing/2014/main" id="{963AAC43-62AC-4109-9EA5-E623451E4BFF}"/>
              </a:ext>
            </a:extLst>
          </p:cNvPr>
          <p:cNvSpPr>
            <a:spLocks noGrp="1"/>
          </p:cNvSpPr>
          <p:nvPr>
            <p:ph type="title" hasCustomPrompt="1"/>
          </p:nvPr>
        </p:nvSpPr>
        <p:spPr>
          <a:xfrm>
            <a:off x="1645444" y="288932"/>
            <a:ext cx="6922294" cy="484188"/>
          </a:xfrm>
        </p:spPr>
        <p:txBody>
          <a:bodyPr/>
          <a:lstStyle>
            <a:lvl1pPr algn="l">
              <a:defRPr>
                <a:solidFill>
                  <a:schemeClr val="bg1"/>
                </a:solidFill>
              </a:defRPr>
            </a:lvl1pPr>
          </a:lstStyle>
          <a:p>
            <a:r>
              <a:rPr lang="en-US" dirty="0"/>
              <a:t>Title Here, Max 1 Lines, Capitalize, Bold, White, 28</a:t>
            </a:r>
          </a:p>
        </p:txBody>
      </p:sp>
      <p:sp>
        <p:nvSpPr>
          <p:cNvPr id="8" name="Text Placeholder 6">
            <a:extLst>
              <a:ext uri="{FF2B5EF4-FFF2-40B4-BE49-F238E27FC236}">
                <a16:creationId xmlns:a16="http://schemas.microsoft.com/office/drawing/2014/main" id="{E0F92701-B550-4907-A513-4506E528B142}"/>
              </a:ext>
            </a:extLst>
          </p:cNvPr>
          <p:cNvSpPr>
            <a:spLocks noGrp="1"/>
          </p:cNvSpPr>
          <p:nvPr>
            <p:ph type="body" sz="quarter" idx="13" hasCustomPrompt="1"/>
          </p:nvPr>
        </p:nvSpPr>
        <p:spPr>
          <a:xfrm>
            <a:off x="1645444" y="776295"/>
            <a:ext cx="6922294" cy="484188"/>
          </a:xfrm>
        </p:spPr>
        <p:txBody>
          <a:bodyPr lIns="0" rIns="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7C753A4-6ED8-4AEE-A6CB-0FEBDD34144A}"/>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4" name="Footer Placeholder 13">
            <a:extLst>
              <a:ext uri="{FF2B5EF4-FFF2-40B4-BE49-F238E27FC236}">
                <a16:creationId xmlns:a16="http://schemas.microsoft.com/office/drawing/2014/main" id="{5D4ACEC5-BA14-4E22-9B40-D4234FB04D9C}"/>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C69B51AD-5100-45DD-8B9B-5D07B0B015FE}"/>
              </a:ext>
            </a:extLst>
          </p:cNvPr>
          <p:cNvSpPr>
            <a:spLocks noGrp="1"/>
          </p:cNvSpPr>
          <p:nvPr>
            <p:ph type="sldNum" sz="quarter" idx="22"/>
          </p:nvPr>
        </p:nvSpPr>
        <p:spPr/>
        <p:txBody>
          <a:bodyPr/>
          <a:lstStyle>
            <a:lvl1pPr>
              <a:defRPr>
                <a:solidFill>
                  <a:srgbClr val="739AB6"/>
                </a:solidFill>
              </a:defRPr>
            </a:lvl1pPr>
          </a:lstStyle>
          <a:p>
            <a:fld id="{66A3101B-02DE-4DBE-A52F-35092CF47DF2}" type="slidenum">
              <a:rPr lang="en-US" smtClean="0"/>
              <a:pPr/>
              <a:t>‹#›</a:t>
            </a:fld>
            <a:endParaRPr lang="en-US"/>
          </a:p>
        </p:txBody>
      </p:sp>
      <p:sp>
        <p:nvSpPr>
          <p:cNvPr id="5" name="Content Placeholder 4">
            <a:extLst>
              <a:ext uri="{FF2B5EF4-FFF2-40B4-BE49-F238E27FC236}">
                <a16:creationId xmlns:a16="http://schemas.microsoft.com/office/drawing/2014/main" id="{F0BF9A5B-9A01-4F5B-98BC-35ABB4F8F4F3}"/>
              </a:ext>
            </a:extLst>
          </p:cNvPr>
          <p:cNvSpPr>
            <a:spLocks noGrp="1"/>
          </p:cNvSpPr>
          <p:nvPr>
            <p:ph sz="quarter" idx="23" hasCustomPrompt="1"/>
          </p:nvPr>
        </p:nvSpPr>
        <p:spPr>
          <a:xfrm>
            <a:off x="161925" y="1412876"/>
            <a:ext cx="8818960" cy="4633913"/>
          </a:xfrm>
        </p:spPr>
        <p:txBody>
          <a:bodyPr/>
          <a:lstStyle>
            <a:lvl1pPr marL="342900" indent="-342900">
              <a:buClr>
                <a:schemeClr val="bg1"/>
              </a:buClr>
              <a:buFont typeface="Arial" panose="020B0604020202020204" pitchFamily="34" charset="0"/>
              <a:buChar cha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on the content icons to add full size images or videos</a:t>
            </a:r>
          </a:p>
          <a:p>
            <a:pPr lvl="1"/>
            <a:r>
              <a:rPr lang="en-US"/>
              <a:t>Second level bullet example</a:t>
            </a:r>
          </a:p>
          <a:p>
            <a:pPr lvl="2"/>
            <a:r>
              <a:rPr lang="en-US"/>
              <a:t>Third level bullet example</a:t>
            </a:r>
          </a:p>
          <a:p>
            <a:pPr lvl="3"/>
            <a:r>
              <a:rPr lang="en-US"/>
              <a:t>Fourth level bullet example</a:t>
            </a:r>
          </a:p>
          <a:p>
            <a:pPr lvl="4"/>
            <a:r>
              <a:rPr lang="en-US"/>
              <a:t>Fifth level bullet example</a:t>
            </a:r>
          </a:p>
        </p:txBody>
      </p:sp>
    </p:spTree>
    <p:custDataLst>
      <p:tags r:id="rId1"/>
    </p:custDataLst>
    <p:extLst>
      <p:ext uri="{BB962C8B-B14F-4D97-AF65-F5344CB8AC3E}">
        <p14:creationId xmlns:p14="http://schemas.microsoft.com/office/powerpoint/2010/main" val="5906532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Content, Title &amp; Subtitle (White)">
    <p:bg>
      <p:bgRef idx="1001">
        <a:schemeClr val="bg1"/>
      </p:bgRef>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rot="16200000">
            <a:off x="8217314" y="6186107"/>
            <a:ext cx="538924" cy="809625"/>
          </a:xfrm>
          <a:prstGeom prst="rect">
            <a:avLst/>
          </a:prstGeom>
        </p:spPr>
      </p:pic>
      <p:pic>
        <p:nvPicPr>
          <p:cNvPr id="3" name="Picture 2" descr="Logo&#10;&#10;Description automatically generated">
            <a:extLst>
              <a:ext uri="{FF2B5EF4-FFF2-40B4-BE49-F238E27FC236}">
                <a16:creationId xmlns:a16="http://schemas.microsoft.com/office/drawing/2014/main" id="{6C2099EE-7C2E-4697-83FD-B10AEF040829}"/>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331437" y="431801"/>
            <a:ext cx="1064368" cy="387979"/>
          </a:xfrm>
          <a:prstGeom prst="rect">
            <a:avLst/>
          </a:prstGeom>
        </p:spPr>
      </p:pic>
      <p:sp>
        <p:nvSpPr>
          <p:cNvPr id="13" name="Title 1">
            <a:extLst>
              <a:ext uri="{FF2B5EF4-FFF2-40B4-BE49-F238E27FC236}">
                <a16:creationId xmlns:a16="http://schemas.microsoft.com/office/drawing/2014/main" id="{E10415D3-3BBF-4E62-8F6B-DBCAA3E4A8D2}"/>
              </a:ext>
            </a:extLst>
          </p:cNvPr>
          <p:cNvSpPr>
            <a:spLocks noGrp="1"/>
          </p:cNvSpPr>
          <p:nvPr>
            <p:ph type="title" hasCustomPrompt="1"/>
          </p:nvPr>
        </p:nvSpPr>
        <p:spPr>
          <a:xfrm>
            <a:off x="1645444" y="288000"/>
            <a:ext cx="6922294" cy="484188"/>
          </a:xfrm>
        </p:spPr>
        <p:txBody>
          <a:bodyPr/>
          <a:lstStyle>
            <a:lvl1pPr algn="l">
              <a:defRPr>
                <a:solidFill>
                  <a:schemeClr val="tx2"/>
                </a:solidFill>
              </a:defRPr>
            </a:lvl1pPr>
          </a:lstStyle>
          <a:p>
            <a:r>
              <a:rPr lang="en-US" dirty="0"/>
              <a:t>Title Here, Max 1 Lines, Capitalize, Bold, White, 28</a:t>
            </a:r>
          </a:p>
        </p:txBody>
      </p:sp>
      <p:sp>
        <p:nvSpPr>
          <p:cNvPr id="14" name="Text Placeholder 6">
            <a:extLst>
              <a:ext uri="{FF2B5EF4-FFF2-40B4-BE49-F238E27FC236}">
                <a16:creationId xmlns:a16="http://schemas.microsoft.com/office/drawing/2014/main" id="{F00011F6-4955-482E-B6F3-E838E8E9D894}"/>
              </a:ext>
            </a:extLst>
          </p:cNvPr>
          <p:cNvSpPr>
            <a:spLocks noGrp="1"/>
          </p:cNvSpPr>
          <p:nvPr>
            <p:ph type="body" sz="quarter" idx="13" hasCustomPrompt="1"/>
          </p:nvPr>
        </p:nvSpPr>
        <p:spPr>
          <a:xfrm>
            <a:off x="1645444" y="777600"/>
            <a:ext cx="6922294" cy="484188"/>
          </a:xfrm>
        </p:spPr>
        <p:txBody>
          <a:bodyPr lIns="0" rIns="0">
            <a:normAutofit/>
          </a:bodyPr>
          <a:lstStyle>
            <a:lvl1pPr marL="0" indent="0">
              <a:lnSpc>
                <a:spcPct val="100000"/>
              </a:lnSpc>
              <a:spcBef>
                <a:spcPts val="0"/>
              </a:spcBef>
              <a:spcAft>
                <a:spcPts val="0"/>
              </a:spcAft>
              <a:buNone/>
              <a:defRPr sz="1350">
                <a:solidFill>
                  <a:schemeClr val="tx2"/>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E774A9C-2C8C-40EB-BE56-2125800B8618}"/>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8" name="Footer Placeholder 7">
            <a:extLst>
              <a:ext uri="{FF2B5EF4-FFF2-40B4-BE49-F238E27FC236}">
                <a16:creationId xmlns:a16="http://schemas.microsoft.com/office/drawing/2014/main" id="{AF355A23-11F3-49F6-A141-8DBF6BF95C12}"/>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86F10E12-45AD-427C-BD9D-9521BF173A89}"/>
              </a:ext>
            </a:extLst>
          </p:cNvPr>
          <p:cNvSpPr>
            <a:spLocks noGrp="1"/>
          </p:cNvSpPr>
          <p:nvPr>
            <p:ph type="sldNum" sz="quarter" idx="22"/>
          </p:nvPr>
        </p:nvSpPr>
        <p:spPr/>
        <p:txBody>
          <a:bodyPr/>
          <a:lstStyle>
            <a:lvl1pPr>
              <a:defRPr>
                <a:solidFill>
                  <a:srgbClr val="739AB6"/>
                </a:solidFill>
              </a:defRPr>
            </a:lvl1pPr>
          </a:lstStyle>
          <a:p>
            <a:fld id="{66A3101B-02DE-4DBE-A52F-35092CF47DF2}" type="slidenum">
              <a:rPr lang="en-US" smtClean="0"/>
              <a:pPr/>
              <a:t>‹#›</a:t>
            </a:fld>
            <a:endParaRPr lang="en-US"/>
          </a:p>
        </p:txBody>
      </p:sp>
      <p:sp>
        <p:nvSpPr>
          <p:cNvPr id="9" name="Content Placeholder 4">
            <a:extLst>
              <a:ext uri="{FF2B5EF4-FFF2-40B4-BE49-F238E27FC236}">
                <a16:creationId xmlns:a16="http://schemas.microsoft.com/office/drawing/2014/main" id="{B0CC9FBB-B7A4-4EA3-B224-99AFA18DD9D4}"/>
              </a:ext>
            </a:extLst>
          </p:cNvPr>
          <p:cNvSpPr>
            <a:spLocks noGrp="1"/>
          </p:cNvSpPr>
          <p:nvPr>
            <p:ph sz="quarter" idx="23" hasCustomPrompt="1"/>
          </p:nvPr>
        </p:nvSpPr>
        <p:spPr>
          <a:xfrm>
            <a:off x="161925" y="1412876"/>
            <a:ext cx="8818960" cy="4633913"/>
          </a:xfrm>
        </p:spPr>
        <p:txBody>
          <a:bodyPr/>
          <a:lstStyle>
            <a:lvl1pPr marL="342900" indent="-342900">
              <a:buClr>
                <a:schemeClr val="tx2"/>
              </a:buClr>
              <a:buFont typeface="Arial" panose="020B0604020202020204" pitchFamily="34" charset="0"/>
              <a:buChar char="•"/>
              <a:defRPr>
                <a:solidFill>
                  <a:schemeClr val="tx2"/>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1"/>
                </a:solidFill>
              </a:defRPr>
            </a:lvl5pPr>
          </a:lstStyle>
          <a:p>
            <a:pPr lvl="0"/>
            <a:r>
              <a:rPr lang="en-US"/>
              <a:t>Click on the content icons to add full size images or videos</a:t>
            </a:r>
          </a:p>
          <a:p>
            <a:pPr lvl="1"/>
            <a:r>
              <a:rPr lang="en-US"/>
              <a:t>Second level bullet example</a:t>
            </a:r>
          </a:p>
          <a:p>
            <a:pPr lvl="2"/>
            <a:r>
              <a:rPr lang="en-US"/>
              <a:t>Third level bullet example</a:t>
            </a:r>
          </a:p>
          <a:p>
            <a:pPr lvl="3"/>
            <a:r>
              <a:rPr lang="en-US"/>
              <a:t>Fourth level bullet example</a:t>
            </a:r>
          </a:p>
          <a:p>
            <a:pPr lvl="4"/>
            <a:r>
              <a:rPr lang="en-US"/>
              <a:t>Fifth level bullet example</a:t>
            </a:r>
          </a:p>
        </p:txBody>
      </p:sp>
    </p:spTree>
    <p:custDataLst>
      <p:tags r:id="rId1"/>
    </p:custDataLst>
    <p:extLst>
      <p:ext uri="{BB962C8B-B14F-4D97-AF65-F5344CB8AC3E}">
        <p14:creationId xmlns:p14="http://schemas.microsoft.com/office/powerpoint/2010/main" val="241906054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Agenda (5 Poi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a:off x="1616868" y="3610138"/>
            <a:ext cx="1755914" cy="2498400"/>
            <a:chOff x="2158949" y="3489063"/>
            <a:chExt cx="2342542"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4453"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rgbClr val="E5007E"/>
            </a:solidFill>
            <a:ln w="3822" cap="flat">
              <a:noFill/>
              <a:prstDash val="solid"/>
              <a:miter/>
            </a:ln>
          </p:spPr>
          <p:txBody>
            <a:bodyPr rtlCol="0" anchor="ctr"/>
            <a:lstStyle/>
            <a:p>
              <a:endParaRPr lang="en-US" sz="1350"/>
            </a:p>
          </p:txBody>
        </p:sp>
      </p:grpSp>
      <p:sp>
        <p:nvSpPr>
          <p:cNvPr id="12" name="Rectangle 11">
            <a:extLst>
              <a:ext uri="{FF2B5EF4-FFF2-40B4-BE49-F238E27FC236}">
                <a16:creationId xmlns:a16="http://schemas.microsoft.com/office/drawing/2014/main" id="{6EA254F5-500B-47B2-99E6-9D08693F8515}"/>
              </a:ext>
            </a:extLst>
          </p:cNvPr>
          <p:cNvSpPr/>
          <p:nvPr/>
        </p:nvSpPr>
        <p:spPr>
          <a:xfrm>
            <a:off x="333375" y="6395713"/>
            <a:ext cx="1782961" cy="24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r>
              <a:rPr lang="en-US" altLang="en-US" sz="600" i="0">
                <a:solidFill>
                  <a:schemeClr val="tx2">
                    <a:alpha val="50000"/>
                  </a:schemeClr>
                </a:solidFill>
              </a:rPr>
              <a:t>© Copyright 2022 VNS Health. All rights reserved.</a:t>
            </a:r>
          </a:p>
        </p:txBody>
      </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1799801" y="3876675"/>
            <a:ext cx="1473995" cy="1965326"/>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41" name="Title 1">
            <a:extLst>
              <a:ext uri="{FF2B5EF4-FFF2-40B4-BE49-F238E27FC236}">
                <a16:creationId xmlns:a16="http://schemas.microsoft.com/office/drawing/2014/main" id="{6B529845-169A-442D-B5B0-3FC62FB56225}"/>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42" name="Text Placeholder 6">
            <a:extLst>
              <a:ext uri="{FF2B5EF4-FFF2-40B4-BE49-F238E27FC236}">
                <a16:creationId xmlns:a16="http://schemas.microsoft.com/office/drawing/2014/main" id="{766C4DB0-C7E6-42DC-90AA-6D545F90DBA7}"/>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38" name="Text Placeholder 13">
            <a:extLst>
              <a:ext uri="{FF2B5EF4-FFF2-40B4-BE49-F238E27FC236}">
                <a16:creationId xmlns:a16="http://schemas.microsoft.com/office/drawing/2014/main" id="{D55EBE13-816B-4763-8CF4-2CBFE90D5FC1}"/>
              </a:ext>
            </a:extLst>
          </p:cNvPr>
          <p:cNvSpPr>
            <a:spLocks noGrp="1"/>
          </p:cNvSpPr>
          <p:nvPr>
            <p:ph type="body" sz="quarter" idx="27"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24" name="Footer Placeholder 23">
            <a:extLst>
              <a:ext uri="{FF2B5EF4-FFF2-40B4-BE49-F238E27FC236}">
                <a16:creationId xmlns:a16="http://schemas.microsoft.com/office/drawing/2014/main" id="{D3B21FB4-92DA-4EB6-A597-22C556038DBE}"/>
              </a:ext>
            </a:extLst>
          </p:cNvPr>
          <p:cNvSpPr>
            <a:spLocks noGrp="1"/>
          </p:cNvSpPr>
          <p:nvPr>
            <p:ph type="ftr" sz="quarter" idx="29"/>
          </p:nvPr>
        </p:nvSpPr>
        <p:spPr/>
        <p:txBody>
          <a:bodyPr/>
          <a:lstStyle/>
          <a:p>
            <a:r>
              <a:rPr lang="en-US"/>
              <a:t>© Copyright 2022 VNS Health. All rights reserved.</a:t>
            </a:r>
          </a:p>
        </p:txBody>
      </p:sp>
      <p:sp>
        <p:nvSpPr>
          <p:cNvPr id="25" name="Slide Number Placeholder 24">
            <a:extLst>
              <a:ext uri="{FF2B5EF4-FFF2-40B4-BE49-F238E27FC236}">
                <a16:creationId xmlns:a16="http://schemas.microsoft.com/office/drawing/2014/main" id="{931B4753-E1F7-45DE-8D27-FC07A31FD4E9}"/>
              </a:ext>
            </a:extLst>
          </p:cNvPr>
          <p:cNvSpPr>
            <a:spLocks noGrp="1"/>
          </p:cNvSpPr>
          <p:nvPr>
            <p:ph type="sldNum" sz="quarter" idx="30"/>
          </p:nvPr>
        </p:nvSpPr>
        <p:spPr/>
        <p:txBody>
          <a:bodyPr/>
          <a:lstStyle/>
          <a:p>
            <a:fld id="{66A3101B-02DE-4DBE-A52F-35092CF47DF2}" type="slidenum">
              <a:rPr lang="en-US" smtClean="0"/>
              <a:pPr/>
              <a:t>‹#›</a:t>
            </a:fld>
            <a:endParaRPr lang="en-US"/>
          </a:p>
        </p:txBody>
      </p:sp>
      <p:sp>
        <p:nvSpPr>
          <p:cNvPr id="39" name="Text Placeholder 10">
            <a:extLst>
              <a:ext uri="{FF2B5EF4-FFF2-40B4-BE49-F238E27FC236}">
                <a16:creationId xmlns:a16="http://schemas.microsoft.com/office/drawing/2014/main" id="{ACA9DE73-97BA-4021-86B5-40F806D978D1}"/>
              </a:ext>
            </a:extLst>
          </p:cNvPr>
          <p:cNvSpPr>
            <a:spLocks noGrp="1"/>
          </p:cNvSpPr>
          <p:nvPr>
            <p:ph type="body" sz="quarter" idx="15" hasCustomPrompt="1"/>
          </p:nvPr>
        </p:nvSpPr>
        <p:spPr>
          <a:xfrm>
            <a:off x="5106591" y="810639"/>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0" name="Text Placeholder 10">
            <a:extLst>
              <a:ext uri="{FF2B5EF4-FFF2-40B4-BE49-F238E27FC236}">
                <a16:creationId xmlns:a16="http://schemas.microsoft.com/office/drawing/2014/main" id="{7AF6EA12-6FF8-45F6-80F4-6238F8ACA3E8}"/>
              </a:ext>
            </a:extLst>
          </p:cNvPr>
          <p:cNvSpPr>
            <a:spLocks noGrp="1"/>
          </p:cNvSpPr>
          <p:nvPr>
            <p:ph type="body" sz="quarter" idx="16" hasCustomPrompt="1"/>
          </p:nvPr>
        </p:nvSpPr>
        <p:spPr>
          <a:xfrm>
            <a:off x="5106591" y="1097814"/>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3" name="Text Placeholder 10">
            <a:extLst>
              <a:ext uri="{FF2B5EF4-FFF2-40B4-BE49-F238E27FC236}">
                <a16:creationId xmlns:a16="http://schemas.microsoft.com/office/drawing/2014/main" id="{17923966-C736-40B9-89FA-0E021567EBC5}"/>
              </a:ext>
            </a:extLst>
          </p:cNvPr>
          <p:cNvSpPr>
            <a:spLocks noGrp="1"/>
          </p:cNvSpPr>
          <p:nvPr>
            <p:ph type="body" sz="quarter" idx="17" hasCustomPrompt="1"/>
          </p:nvPr>
        </p:nvSpPr>
        <p:spPr>
          <a:xfrm>
            <a:off x="5106591" y="1999359"/>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4" name="Text Placeholder 10">
            <a:extLst>
              <a:ext uri="{FF2B5EF4-FFF2-40B4-BE49-F238E27FC236}">
                <a16:creationId xmlns:a16="http://schemas.microsoft.com/office/drawing/2014/main" id="{E1DF400F-5E82-45CF-8255-CC05663ED1CE}"/>
              </a:ext>
            </a:extLst>
          </p:cNvPr>
          <p:cNvSpPr>
            <a:spLocks noGrp="1"/>
          </p:cNvSpPr>
          <p:nvPr>
            <p:ph type="body" sz="quarter" idx="18" hasCustomPrompt="1"/>
          </p:nvPr>
        </p:nvSpPr>
        <p:spPr>
          <a:xfrm>
            <a:off x="5106591" y="2286534"/>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5" name="Text Placeholder 10">
            <a:extLst>
              <a:ext uri="{FF2B5EF4-FFF2-40B4-BE49-F238E27FC236}">
                <a16:creationId xmlns:a16="http://schemas.microsoft.com/office/drawing/2014/main" id="{A8E4F798-63A6-4946-95BB-A0E99C052C1E}"/>
              </a:ext>
            </a:extLst>
          </p:cNvPr>
          <p:cNvSpPr>
            <a:spLocks noGrp="1"/>
          </p:cNvSpPr>
          <p:nvPr>
            <p:ph type="body" sz="quarter" idx="19" hasCustomPrompt="1"/>
          </p:nvPr>
        </p:nvSpPr>
        <p:spPr>
          <a:xfrm>
            <a:off x="5106591" y="3186137"/>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6" name="Text Placeholder 10">
            <a:extLst>
              <a:ext uri="{FF2B5EF4-FFF2-40B4-BE49-F238E27FC236}">
                <a16:creationId xmlns:a16="http://schemas.microsoft.com/office/drawing/2014/main" id="{9259F38D-9937-4F4F-A36D-9BAE1158FC91}"/>
              </a:ext>
            </a:extLst>
          </p:cNvPr>
          <p:cNvSpPr>
            <a:spLocks noGrp="1"/>
          </p:cNvSpPr>
          <p:nvPr>
            <p:ph type="body" sz="quarter" idx="20" hasCustomPrompt="1"/>
          </p:nvPr>
        </p:nvSpPr>
        <p:spPr>
          <a:xfrm>
            <a:off x="5106591" y="3473312"/>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7" name="Text Placeholder 10">
            <a:extLst>
              <a:ext uri="{FF2B5EF4-FFF2-40B4-BE49-F238E27FC236}">
                <a16:creationId xmlns:a16="http://schemas.microsoft.com/office/drawing/2014/main" id="{0FF1D737-6A0E-4EB9-9A99-D7B3E4F9C9CC}"/>
              </a:ext>
            </a:extLst>
          </p:cNvPr>
          <p:cNvSpPr>
            <a:spLocks noGrp="1"/>
          </p:cNvSpPr>
          <p:nvPr>
            <p:ph type="body" sz="quarter" idx="21" hasCustomPrompt="1"/>
          </p:nvPr>
        </p:nvSpPr>
        <p:spPr>
          <a:xfrm>
            <a:off x="5106591" y="4373564"/>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8" name="Text Placeholder 10">
            <a:extLst>
              <a:ext uri="{FF2B5EF4-FFF2-40B4-BE49-F238E27FC236}">
                <a16:creationId xmlns:a16="http://schemas.microsoft.com/office/drawing/2014/main" id="{B5E18B05-9AE5-46C5-8C97-52D118CE0190}"/>
              </a:ext>
            </a:extLst>
          </p:cNvPr>
          <p:cNvSpPr>
            <a:spLocks noGrp="1"/>
          </p:cNvSpPr>
          <p:nvPr>
            <p:ph type="body" sz="quarter" idx="22" hasCustomPrompt="1"/>
          </p:nvPr>
        </p:nvSpPr>
        <p:spPr>
          <a:xfrm>
            <a:off x="5106591" y="4660739"/>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9" name="Text Placeholder 10">
            <a:extLst>
              <a:ext uri="{FF2B5EF4-FFF2-40B4-BE49-F238E27FC236}">
                <a16:creationId xmlns:a16="http://schemas.microsoft.com/office/drawing/2014/main" id="{F6749280-76D3-4BF7-B1A3-738CBA2AC6E1}"/>
              </a:ext>
            </a:extLst>
          </p:cNvPr>
          <p:cNvSpPr>
            <a:spLocks noGrp="1"/>
          </p:cNvSpPr>
          <p:nvPr>
            <p:ph type="body" sz="quarter" idx="23" hasCustomPrompt="1"/>
          </p:nvPr>
        </p:nvSpPr>
        <p:spPr>
          <a:xfrm>
            <a:off x="5106591" y="5561014"/>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50" name="Text Placeholder 10">
            <a:extLst>
              <a:ext uri="{FF2B5EF4-FFF2-40B4-BE49-F238E27FC236}">
                <a16:creationId xmlns:a16="http://schemas.microsoft.com/office/drawing/2014/main" id="{3D39FB5E-BEB7-480E-BD5B-6450B9818247}"/>
              </a:ext>
            </a:extLst>
          </p:cNvPr>
          <p:cNvSpPr>
            <a:spLocks noGrp="1"/>
          </p:cNvSpPr>
          <p:nvPr>
            <p:ph type="body" sz="quarter" idx="24" hasCustomPrompt="1"/>
          </p:nvPr>
        </p:nvSpPr>
        <p:spPr>
          <a:xfrm>
            <a:off x="5106591" y="5848189"/>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51" name="Text Placeholder 2">
            <a:extLst>
              <a:ext uri="{FF2B5EF4-FFF2-40B4-BE49-F238E27FC236}">
                <a16:creationId xmlns:a16="http://schemas.microsoft.com/office/drawing/2014/main" id="{83C37D6E-1FF2-4690-9AE8-594848D999DC}"/>
              </a:ext>
            </a:extLst>
          </p:cNvPr>
          <p:cNvSpPr>
            <a:spLocks noGrp="1"/>
          </p:cNvSpPr>
          <p:nvPr>
            <p:ph type="body" sz="quarter" idx="25" hasCustomPrompt="1"/>
          </p:nvPr>
        </p:nvSpPr>
        <p:spPr>
          <a:xfrm>
            <a:off x="4117630" y="8096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2" name="Text Placeholder 2">
            <a:extLst>
              <a:ext uri="{FF2B5EF4-FFF2-40B4-BE49-F238E27FC236}">
                <a16:creationId xmlns:a16="http://schemas.microsoft.com/office/drawing/2014/main" id="{59F71BE3-93CA-46AB-8D26-F24596B47601}"/>
              </a:ext>
            </a:extLst>
          </p:cNvPr>
          <p:cNvSpPr>
            <a:spLocks noGrp="1"/>
          </p:cNvSpPr>
          <p:nvPr>
            <p:ph type="body" sz="quarter" idx="26" hasCustomPrompt="1"/>
          </p:nvPr>
        </p:nvSpPr>
        <p:spPr>
          <a:xfrm>
            <a:off x="4117630" y="199707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3" name="Text Placeholder 2">
            <a:extLst>
              <a:ext uri="{FF2B5EF4-FFF2-40B4-BE49-F238E27FC236}">
                <a16:creationId xmlns:a16="http://schemas.microsoft.com/office/drawing/2014/main" id="{CE3E73C4-A37F-460B-BA89-549C9252C14D}"/>
              </a:ext>
            </a:extLst>
          </p:cNvPr>
          <p:cNvSpPr>
            <a:spLocks noGrp="1"/>
          </p:cNvSpPr>
          <p:nvPr>
            <p:ph type="body" sz="quarter" idx="31" hasCustomPrompt="1"/>
          </p:nvPr>
        </p:nvSpPr>
        <p:spPr>
          <a:xfrm>
            <a:off x="4117630" y="31845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4" name="Text Placeholder 2">
            <a:extLst>
              <a:ext uri="{FF2B5EF4-FFF2-40B4-BE49-F238E27FC236}">
                <a16:creationId xmlns:a16="http://schemas.microsoft.com/office/drawing/2014/main" id="{35961274-D222-4A4B-A2DE-0C4295A75A56}"/>
              </a:ext>
            </a:extLst>
          </p:cNvPr>
          <p:cNvSpPr>
            <a:spLocks noGrp="1"/>
          </p:cNvSpPr>
          <p:nvPr>
            <p:ph type="body" sz="quarter" idx="28" hasCustomPrompt="1"/>
          </p:nvPr>
        </p:nvSpPr>
        <p:spPr>
          <a:xfrm>
            <a:off x="4117630" y="437197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5" name="Text Placeholder 2">
            <a:extLst>
              <a:ext uri="{FF2B5EF4-FFF2-40B4-BE49-F238E27FC236}">
                <a16:creationId xmlns:a16="http://schemas.microsoft.com/office/drawing/2014/main" id="{BB6E3DD2-FF2E-4B18-983F-A2BE1151839F}"/>
              </a:ext>
            </a:extLst>
          </p:cNvPr>
          <p:cNvSpPr>
            <a:spLocks noGrp="1"/>
          </p:cNvSpPr>
          <p:nvPr>
            <p:ph type="body" sz="quarter" idx="32" hasCustomPrompt="1"/>
          </p:nvPr>
        </p:nvSpPr>
        <p:spPr>
          <a:xfrm>
            <a:off x="4117630" y="55594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6" name="Text Placeholder 26">
            <a:extLst>
              <a:ext uri="{FF2B5EF4-FFF2-40B4-BE49-F238E27FC236}">
                <a16:creationId xmlns:a16="http://schemas.microsoft.com/office/drawing/2014/main" id="{9B6956B3-17C9-4317-AE21-0960B0D68E06}"/>
              </a:ext>
            </a:extLst>
          </p:cNvPr>
          <p:cNvSpPr>
            <a:spLocks noGrp="1"/>
          </p:cNvSpPr>
          <p:nvPr>
            <p:ph type="body" sz="quarter" idx="33"/>
          </p:nvPr>
        </p:nvSpPr>
        <p:spPr>
          <a:xfrm>
            <a:off x="4612482" y="1096013"/>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7" name="Text Placeholder 26">
            <a:extLst>
              <a:ext uri="{FF2B5EF4-FFF2-40B4-BE49-F238E27FC236}">
                <a16:creationId xmlns:a16="http://schemas.microsoft.com/office/drawing/2014/main" id="{75248F97-C060-4075-825E-ED794A8E61F4}"/>
              </a:ext>
            </a:extLst>
          </p:cNvPr>
          <p:cNvSpPr>
            <a:spLocks noGrp="1"/>
          </p:cNvSpPr>
          <p:nvPr>
            <p:ph type="body" sz="quarter" idx="34"/>
          </p:nvPr>
        </p:nvSpPr>
        <p:spPr>
          <a:xfrm>
            <a:off x="4612482" y="2283607"/>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8" name="Text Placeholder 26">
            <a:extLst>
              <a:ext uri="{FF2B5EF4-FFF2-40B4-BE49-F238E27FC236}">
                <a16:creationId xmlns:a16="http://schemas.microsoft.com/office/drawing/2014/main" id="{34BD2913-D8E5-459B-AFB9-34732FB7C049}"/>
              </a:ext>
            </a:extLst>
          </p:cNvPr>
          <p:cNvSpPr>
            <a:spLocks noGrp="1"/>
          </p:cNvSpPr>
          <p:nvPr>
            <p:ph type="body" sz="quarter" idx="35"/>
          </p:nvPr>
        </p:nvSpPr>
        <p:spPr>
          <a:xfrm>
            <a:off x="4612482" y="3471201"/>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9" name="Text Placeholder 26">
            <a:extLst>
              <a:ext uri="{FF2B5EF4-FFF2-40B4-BE49-F238E27FC236}">
                <a16:creationId xmlns:a16="http://schemas.microsoft.com/office/drawing/2014/main" id="{32770C01-908E-4DAE-9EB6-12E75BF843CC}"/>
              </a:ext>
            </a:extLst>
          </p:cNvPr>
          <p:cNvSpPr>
            <a:spLocks noGrp="1"/>
          </p:cNvSpPr>
          <p:nvPr>
            <p:ph type="body" sz="quarter" idx="36"/>
          </p:nvPr>
        </p:nvSpPr>
        <p:spPr>
          <a:xfrm>
            <a:off x="4612482" y="4658795"/>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60" name="Text Placeholder 26">
            <a:extLst>
              <a:ext uri="{FF2B5EF4-FFF2-40B4-BE49-F238E27FC236}">
                <a16:creationId xmlns:a16="http://schemas.microsoft.com/office/drawing/2014/main" id="{3B923817-7288-4FFC-BFD8-B4A803A2193D}"/>
              </a:ext>
            </a:extLst>
          </p:cNvPr>
          <p:cNvSpPr>
            <a:spLocks noGrp="1"/>
          </p:cNvSpPr>
          <p:nvPr>
            <p:ph type="body" sz="quarter" idx="37"/>
          </p:nvPr>
        </p:nvSpPr>
        <p:spPr>
          <a:xfrm>
            <a:off x="4612482" y="5846388"/>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Tree>
    <p:custDataLst>
      <p:tags r:id="rId1"/>
    </p:custDataLst>
    <p:extLst>
      <p:ext uri="{BB962C8B-B14F-4D97-AF65-F5344CB8AC3E}">
        <p14:creationId xmlns:p14="http://schemas.microsoft.com/office/powerpoint/2010/main" val="417478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250"/>
                                        <p:tgtEl>
                                          <p:spTgt spid="39"/>
                                        </p:tgtEl>
                                      </p:cBhvr>
                                    </p:animEffect>
                                  </p:childTnLst>
                                </p:cTn>
                              </p:par>
                              <p:par>
                                <p:cTn id="8" presetID="42" presetClass="path" presetSubtype="0" decel="100000" fill="hold" grpId="1" nodeType="withEffect">
                                  <p:stCondLst>
                                    <p:cond delay="200"/>
                                  </p:stCondLst>
                                  <p:childTnLst>
                                    <p:animMotion origin="layout" path="M -0.01718 -0.00023 L -3.54167E-6 -2.22222E-6 " pathEditMode="relative" rAng="0" ptsTypes="AA">
                                      <p:cBhvr>
                                        <p:cTn id="9" dur="500" fill="hold"/>
                                        <p:tgtEl>
                                          <p:spTgt spid="39"/>
                                        </p:tgtEl>
                                        <p:attrNameLst>
                                          <p:attrName>ppt_x</p:attrName>
                                          <p:attrName>ppt_y</p:attrName>
                                        </p:attrNameLst>
                                      </p:cBhvr>
                                      <p:rCtr x="859" y="0"/>
                                    </p:animMotion>
                                  </p:childTnLst>
                                </p:cTn>
                              </p:par>
                              <p:par>
                                <p:cTn id="10" presetID="10" presetClass="entr" presetSubtype="0" fill="hold" grpId="0" nodeType="withEffect">
                                  <p:stCondLst>
                                    <p:cond delay="200"/>
                                  </p:stCondLst>
                                  <p:childTnLst>
                                    <p:set>
                                      <p:cBhvr>
                                        <p:cTn id="11" dur="1" fill="hold">
                                          <p:stCondLst>
                                            <p:cond delay="0"/>
                                          </p:stCondLst>
                                        </p:cTn>
                                        <p:tgtEl>
                                          <p:spTgt spid="40"/>
                                        </p:tgtEl>
                                        <p:attrNameLst>
                                          <p:attrName>style.visibility</p:attrName>
                                        </p:attrNameLst>
                                      </p:cBhvr>
                                      <p:to>
                                        <p:strVal val="visible"/>
                                      </p:to>
                                    </p:set>
                                    <p:animEffect transition="in" filter="fade">
                                      <p:cBhvr>
                                        <p:cTn id="12" dur="250"/>
                                        <p:tgtEl>
                                          <p:spTgt spid="40"/>
                                        </p:tgtEl>
                                      </p:cBhvr>
                                    </p:animEffect>
                                  </p:childTnLst>
                                </p:cTn>
                              </p:par>
                              <p:par>
                                <p:cTn id="13" presetID="42" presetClass="path" presetSubtype="0" decel="100000" fill="hold" grpId="1" nodeType="withEffect">
                                  <p:stCondLst>
                                    <p:cond delay="200"/>
                                  </p:stCondLst>
                                  <p:childTnLst>
                                    <p:animMotion origin="layout" path="M -0.01718 -0.00023 L -3.54167E-6 -2.22222E-6 " pathEditMode="relative" rAng="0" ptsTypes="AA">
                                      <p:cBhvr>
                                        <p:cTn id="14" dur="500" fill="hold"/>
                                        <p:tgtEl>
                                          <p:spTgt spid="40"/>
                                        </p:tgtEl>
                                        <p:attrNameLst>
                                          <p:attrName>ppt_x</p:attrName>
                                          <p:attrName>ppt_y</p:attrName>
                                        </p:attrNameLst>
                                      </p:cBhvr>
                                      <p:rCtr x="859" y="0"/>
                                    </p:animMotion>
                                  </p:childTnLst>
                                </p:cTn>
                              </p:par>
                              <p:par>
                                <p:cTn id="15" presetID="10" presetClass="entr" presetSubtype="0" fill="hold" grpId="0" nodeType="withEffect">
                                  <p:stCondLst>
                                    <p:cond delay="400"/>
                                  </p:stCondLst>
                                  <p:childTnLst>
                                    <p:set>
                                      <p:cBhvr>
                                        <p:cTn id="16" dur="1" fill="hold">
                                          <p:stCondLst>
                                            <p:cond delay="0"/>
                                          </p:stCondLst>
                                        </p:cTn>
                                        <p:tgtEl>
                                          <p:spTgt spid="43"/>
                                        </p:tgtEl>
                                        <p:attrNameLst>
                                          <p:attrName>style.visibility</p:attrName>
                                        </p:attrNameLst>
                                      </p:cBhvr>
                                      <p:to>
                                        <p:strVal val="visible"/>
                                      </p:to>
                                    </p:set>
                                    <p:animEffect transition="in" filter="fade">
                                      <p:cBhvr>
                                        <p:cTn id="17" dur="250"/>
                                        <p:tgtEl>
                                          <p:spTgt spid="43"/>
                                        </p:tgtEl>
                                      </p:cBhvr>
                                    </p:animEffect>
                                  </p:childTnLst>
                                </p:cTn>
                              </p:par>
                              <p:par>
                                <p:cTn id="18" presetID="42" presetClass="path" presetSubtype="0" decel="100000" fill="hold" grpId="1" nodeType="withEffect">
                                  <p:stCondLst>
                                    <p:cond delay="400"/>
                                  </p:stCondLst>
                                  <p:childTnLst>
                                    <p:animMotion origin="layout" path="M -0.01718 -0.00023 L -3.54167E-6 -1.85185E-6 " pathEditMode="relative" rAng="0" ptsTypes="AA">
                                      <p:cBhvr>
                                        <p:cTn id="19" dur="500" fill="hold"/>
                                        <p:tgtEl>
                                          <p:spTgt spid="43"/>
                                        </p:tgtEl>
                                        <p:attrNameLst>
                                          <p:attrName>ppt_x</p:attrName>
                                          <p:attrName>ppt_y</p:attrName>
                                        </p:attrNameLst>
                                      </p:cBhvr>
                                      <p:rCtr x="859" y="0"/>
                                    </p:animMotion>
                                  </p:childTnLst>
                                </p:cTn>
                              </p:par>
                              <p:par>
                                <p:cTn id="20" presetID="10" presetClass="entr" presetSubtype="0" fill="hold" grpId="0" nodeType="withEffect">
                                  <p:stCondLst>
                                    <p:cond delay="400"/>
                                  </p:stCondLst>
                                  <p:childTnLst>
                                    <p:set>
                                      <p:cBhvr>
                                        <p:cTn id="21" dur="1" fill="hold">
                                          <p:stCondLst>
                                            <p:cond delay="0"/>
                                          </p:stCondLst>
                                        </p:cTn>
                                        <p:tgtEl>
                                          <p:spTgt spid="44"/>
                                        </p:tgtEl>
                                        <p:attrNameLst>
                                          <p:attrName>style.visibility</p:attrName>
                                        </p:attrNameLst>
                                      </p:cBhvr>
                                      <p:to>
                                        <p:strVal val="visible"/>
                                      </p:to>
                                    </p:set>
                                    <p:animEffect transition="in" filter="fade">
                                      <p:cBhvr>
                                        <p:cTn id="22" dur="250"/>
                                        <p:tgtEl>
                                          <p:spTgt spid="44"/>
                                        </p:tgtEl>
                                      </p:cBhvr>
                                    </p:animEffect>
                                  </p:childTnLst>
                                </p:cTn>
                              </p:par>
                              <p:par>
                                <p:cTn id="23" presetID="42" presetClass="path" presetSubtype="0" decel="100000" fill="hold" grpId="1" nodeType="withEffect">
                                  <p:stCondLst>
                                    <p:cond delay="400"/>
                                  </p:stCondLst>
                                  <p:childTnLst>
                                    <p:animMotion origin="layout" path="M -0.01718 -0.00023 L -3.54167E-6 -1.85185E-6 " pathEditMode="relative" rAng="0" ptsTypes="AA">
                                      <p:cBhvr>
                                        <p:cTn id="24" dur="500" fill="hold"/>
                                        <p:tgtEl>
                                          <p:spTgt spid="44"/>
                                        </p:tgtEl>
                                        <p:attrNameLst>
                                          <p:attrName>ppt_x</p:attrName>
                                          <p:attrName>ppt_y</p:attrName>
                                        </p:attrNameLst>
                                      </p:cBhvr>
                                      <p:rCtr x="859" y="0"/>
                                    </p:animMotion>
                                  </p:childTnLst>
                                </p:cTn>
                              </p:par>
                              <p:par>
                                <p:cTn id="25" presetID="10" presetClass="entr" presetSubtype="0" fill="hold" grpId="0" nodeType="withEffect">
                                  <p:stCondLst>
                                    <p:cond delay="600"/>
                                  </p:stCondLst>
                                  <p:childTnLst>
                                    <p:set>
                                      <p:cBhvr>
                                        <p:cTn id="26" dur="1" fill="hold">
                                          <p:stCondLst>
                                            <p:cond delay="0"/>
                                          </p:stCondLst>
                                        </p:cTn>
                                        <p:tgtEl>
                                          <p:spTgt spid="45"/>
                                        </p:tgtEl>
                                        <p:attrNameLst>
                                          <p:attrName>style.visibility</p:attrName>
                                        </p:attrNameLst>
                                      </p:cBhvr>
                                      <p:to>
                                        <p:strVal val="visible"/>
                                      </p:to>
                                    </p:set>
                                    <p:animEffect transition="in" filter="fade">
                                      <p:cBhvr>
                                        <p:cTn id="27" dur="250"/>
                                        <p:tgtEl>
                                          <p:spTgt spid="45"/>
                                        </p:tgtEl>
                                      </p:cBhvr>
                                    </p:animEffect>
                                  </p:childTnLst>
                                </p:cTn>
                              </p:par>
                              <p:par>
                                <p:cTn id="28" presetID="42" presetClass="path" presetSubtype="0" decel="100000" fill="hold" grpId="1" nodeType="withEffect">
                                  <p:stCondLst>
                                    <p:cond delay="600"/>
                                  </p:stCondLst>
                                  <p:childTnLst>
                                    <p:animMotion origin="layout" path="M -0.01718 -0.00023 L -3.54167E-6 -2.96296E-6 " pathEditMode="relative" rAng="0" ptsTypes="AA">
                                      <p:cBhvr>
                                        <p:cTn id="29" dur="500" fill="hold"/>
                                        <p:tgtEl>
                                          <p:spTgt spid="45"/>
                                        </p:tgtEl>
                                        <p:attrNameLst>
                                          <p:attrName>ppt_x</p:attrName>
                                          <p:attrName>ppt_y</p:attrName>
                                        </p:attrNameLst>
                                      </p:cBhvr>
                                      <p:rCtr x="859" y="0"/>
                                    </p:animMotion>
                                  </p:childTnLst>
                                </p:cTn>
                              </p:par>
                              <p:par>
                                <p:cTn id="30" presetID="10" presetClass="entr" presetSubtype="0" fill="hold" grpId="0" nodeType="withEffect">
                                  <p:stCondLst>
                                    <p:cond delay="600"/>
                                  </p:stCondLst>
                                  <p:childTnLst>
                                    <p:set>
                                      <p:cBhvr>
                                        <p:cTn id="31" dur="1" fill="hold">
                                          <p:stCondLst>
                                            <p:cond delay="0"/>
                                          </p:stCondLst>
                                        </p:cTn>
                                        <p:tgtEl>
                                          <p:spTgt spid="46"/>
                                        </p:tgtEl>
                                        <p:attrNameLst>
                                          <p:attrName>style.visibility</p:attrName>
                                        </p:attrNameLst>
                                      </p:cBhvr>
                                      <p:to>
                                        <p:strVal val="visible"/>
                                      </p:to>
                                    </p:set>
                                    <p:animEffect transition="in" filter="fade">
                                      <p:cBhvr>
                                        <p:cTn id="32" dur="250"/>
                                        <p:tgtEl>
                                          <p:spTgt spid="46"/>
                                        </p:tgtEl>
                                      </p:cBhvr>
                                    </p:animEffect>
                                  </p:childTnLst>
                                </p:cTn>
                              </p:par>
                              <p:par>
                                <p:cTn id="33" presetID="42" presetClass="path" presetSubtype="0" decel="100000" fill="hold" grpId="1" nodeType="withEffect">
                                  <p:stCondLst>
                                    <p:cond delay="600"/>
                                  </p:stCondLst>
                                  <p:childTnLst>
                                    <p:animMotion origin="layout" path="M -0.01718 -0.00023 L -3.54167E-6 -2.96296E-6 " pathEditMode="relative" rAng="0" ptsTypes="AA">
                                      <p:cBhvr>
                                        <p:cTn id="34" dur="500" fill="hold"/>
                                        <p:tgtEl>
                                          <p:spTgt spid="46"/>
                                        </p:tgtEl>
                                        <p:attrNameLst>
                                          <p:attrName>ppt_x</p:attrName>
                                          <p:attrName>ppt_y</p:attrName>
                                        </p:attrNameLst>
                                      </p:cBhvr>
                                      <p:rCtr x="859" y="0"/>
                                    </p:animMotion>
                                  </p:childTnLst>
                                </p:cTn>
                              </p:par>
                              <p:par>
                                <p:cTn id="35" presetID="10" presetClass="entr" presetSubtype="0" fill="hold" grpId="0" nodeType="withEffect">
                                  <p:stCondLst>
                                    <p:cond delay="800"/>
                                  </p:stCondLst>
                                  <p:childTnLst>
                                    <p:set>
                                      <p:cBhvr>
                                        <p:cTn id="36" dur="1" fill="hold">
                                          <p:stCondLst>
                                            <p:cond delay="0"/>
                                          </p:stCondLst>
                                        </p:cTn>
                                        <p:tgtEl>
                                          <p:spTgt spid="47"/>
                                        </p:tgtEl>
                                        <p:attrNameLst>
                                          <p:attrName>style.visibility</p:attrName>
                                        </p:attrNameLst>
                                      </p:cBhvr>
                                      <p:to>
                                        <p:strVal val="visible"/>
                                      </p:to>
                                    </p:set>
                                    <p:animEffect transition="in" filter="fade">
                                      <p:cBhvr>
                                        <p:cTn id="37" dur="250"/>
                                        <p:tgtEl>
                                          <p:spTgt spid="47"/>
                                        </p:tgtEl>
                                      </p:cBhvr>
                                    </p:animEffect>
                                  </p:childTnLst>
                                </p:cTn>
                              </p:par>
                              <p:par>
                                <p:cTn id="38" presetID="42" presetClass="path" presetSubtype="0" decel="100000" fill="hold" grpId="1" nodeType="withEffect">
                                  <p:stCondLst>
                                    <p:cond delay="800"/>
                                  </p:stCondLst>
                                  <p:childTnLst>
                                    <p:animMotion origin="layout" path="M -0.01718 -0.00024 L -3.54167E-6 4.81481E-6 " pathEditMode="relative" rAng="0" ptsTypes="AA">
                                      <p:cBhvr>
                                        <p:cTn id="39" dur="500" fill="hold"/>
                                        <p:tgtEl>
                                          <p:spTgt spid="47"/>
                                        </p:tgtEl>
                                        <p:attrNameLst>
                                          <p:attrName>ppt_x</p:attrName>
                                          <p:attrName>ppt_y</p:attrName>
                                        </p:attrNameLst>
                                      </p:cBhvr>
                                      <p:rCtr x="859" y="0"/>
                                    </p:animMotion>
                                  </p:childTnLst>
                                </p:cTn>
                              </p:par>
                              <p:par>
                                <p:cTn id="40" presetID="10" presetClass="entr" presetSubtype="0" fill="hold" grpId="0" nodeType="withEffect">
                                  <p:stCondLst>
                                    <p:cond delay="800"/>
                                  </p:stCondLst>
                                  <p:childTnLst>
                                    <p:set>
                                      <p:cBhvr>
                                        <p:cTn id="41" dur="1" fill="hold">
                                          <p:stCondLst>
                                            <p:cond delay="0"/>
                                          </p:stCondLst>
                                        </p:cTn>
                                        <p:tgtEl>
                                          <p:spTgt spid="48"/>
                                        </p:tgtEl>
                                        <p:attrNameLst>
                                          <p:attrName>style.visibility</p:attrName>
                                        </p:attrNameLst>
                                      </p:cBhvr>
                                      <p:to>
                                        <p:strVal val="visible"/>
                                      </p:to>
                                    </p:set>
                                    <p:animEffect transition="in" filter="fade">
                                      <p:cBhvr>
                                        <p:cTn id="42" dur="250"/>
                                        <p:tgtEl>
                                          <p:spTgt spid="48"/>
                                        </p:tgtEl>
                                      </p:cBhvr>
                                    </p:animEffect>
                                  </p:childTnLst>
                                </p:cTn>
                              </p:par>
                              <p:par>
                                <p:cTn id="43" presetID="42" presetClass="path" presetSubtype="0" decel="100000" fill="hold" grpId="1" nodeType="withEffect">
                                  <p:stCondLst>
                                    <p:cond delay="800"/>
                                  </p:stCondLst>
                                  <p:childTnLst>
                                    <p:animMotion origin="layout" path="M -0.01718 -0.00024 L -3.54167E-6 4.81481E-6 " pathEditMode="relative" rAng="0" ptsTypes="AA">
                                      <p:cBhvr>
                                        <p:cTn id="44" dur="500" fill="hold"/>
                                        <p:tgtEl>
                                          <p:spTgt spid="48"/>
                                        </p:tgtEl>
                                        <p:attrNameLst>
                                          <p:attrName>ppt_x</p:attrName>
                                          <p:attrName>ppt_y</p:attrName>
                                        </p:attrNameLst>
                                      </p:cBhvr>
                                      <p:rCtr x="859" y="0"/>
                                    </p:animMotion>
                                  </p:childTnLst>
                                </p:cTn>
                              </p:par>
                              <p:par>
                                <p:cTn id="45" presetID="10" presetClass="entr" presetSubtype="0" fill="hold" grpId="0" nodeType="withEffect">
                                  <p:stCondLst>
                                    <p:cond delay="1000"/>
                                  </p:stCondLst>
                                  <p:childTnLst>
                                    <p:set>
                                      <p:cBhvr>
                                        <p:cTn id="46" dur="1" fill="hold">
                                          <p:stCondLst>
                                            <p:cond delay="0"/>
                                          </p:stCondLst>
                                        </p:cTn>
                                        <p:tgtEl>
                                          <p:spTgt spid="49"/>
                                        </p:tgtEl>
                                        <p:attrNameLst>
                                          <p:attrName>style.visibility</p:attrName>
                                        </p:attrNameLst>
                                      </p:cBhvr>
                                      <p:to>
                                        <p:strVal val="visible"/>
                                      </p:to>
                                    </p:set>
                                    <p:animEffect transition="in" filter="fade">
                                      <p:cBhvr>
                                        <p:cTn id="47" dur="250"/>
                                        <p:tgtEl>
                                          <p:spTgt spid="49"/>
                                        </p:tgtEl>
                                      </p:cBhvr>
                                    </p:animEffect>
                                  </p:childTnLst>
                                </p:cTn>
                              </p:par>
                              <p:par>
                                <p:cTn id="48" presetID="42" presetClass="path" presetSubtype="0" decel="100000" fill="hold" grpId="1" nodeType="withEffect">
                                  <p:stCondLst>
                                    <p:cond delay="1000"/>
                                  </p:stCondLst>
                                  <p:childTnLst>
                                    <p:animMotion origin="layout" path="M -0.01718 -0.00023 L -3.54167E-6 3.33333E-6 " pathEditMode="relative" rAng="0" ptsTypes="AA">
                                      <p:cBhvr>
                                        <p:cTn id="49" dur="500" fill="hold"/>
                                        <p:tgtEl>
                                          <p:spTgt spid="49"/>
                                        </p:tgtEl>
                                        <p:attrNameLst>
                                          <p:attrName>ppt_x</p:attrName>
                                          <p:attrName>ppt_y</p:attrName>
                                        </p:attrNameLst>
                                      </p:cBhvr>
                                      <p:rCtr x="859" y="0"/>
                                    </p:animMotion>
                                  </p:childTnLst>
                                </p:cTn>
                              </p:par>
                              <p:par>
                                <p:cTn id="50" presetID="10" presetClass="entr" presetSubtype="0" fill="hold" grpId="0" nodeType="withEffect">
                                  <p:stCondLst>
                                    <p:cond delay="1000"/>
                                  </p:stCondLst>
                                  <p:childTnLst>
                                    <p:set>
                                      <p:cBhvr>
                                        <p:cTn id="51" dur="1" fill="hold">
                                          <p:stCondLst>
                                            <p:cond delay="0"/>
                                          </p:stCondLst>
                                        </p:cTn>
                                        <p:tgtEl>
                                          <p:spTgt spid="50"/>
                                        </p:tgtEl>
                                        <p:attrNameLst>
                                          <p:attrName>style.visibility</p:attrName>
                                        </p:attrNameLst>
                                      </p:cBhvr>
                                      <p:to>
                                        <p:strVal val="visible"/>
                                      </p:to>
                                    </p:set>
                                    <p:animEffect transition="in" filter="fade">
                                      <p:cBhvr>
                                        <p:cTn id="52" dur="250"/>
                                        <p:tgtEl>
                                          <p:spTgt spid="50"/>
                                        </p:tgtEl>
                                      </p:cBhvr>
                                    </p:animEffect>
                                  </p:childTnLst>
                                </p:cTn>
                              </p:par>
                              <p:par>
                                <p:cTn id="53" presetID="42" presetClass="path" presetSubtype="0" decel="100000" fill="hold" grpId="1" nodeType="withEffect">
                                  <p:stCondLst>
                                    <p:cond delay="1000"/>
                                  </p:stCondLst>
                                  <p:childTnLst>
                                    <p:animMotion origin="layout" path="M -0.01718 -0.00023 L -3.54167E-6 3.33333E-6 " pathEditMode="relative" rAng="0" ptsTypes="AA">
                                      <p:cBhvr>
                                        <p:cTn id="54" dur="500" fill="hold"/>
                                        <p:tgtEl>
                                          <p:spTgt spid="50"/>
                                        </p:tgtEl>
                                        <p:attrNameLst>
                                          <p:attrName>ppt_x</p:attrName>
                                          <p:attrName>ppt_y</p:attrName>
                                        </p:attrNameLst>
                                      </p:cBhvr>
                                      <p:rCtr x="859" y="0"/>
                                    </p:animMotion>
                                  </p:childTnLst>
                                </p:cTn>
                              </p:par>
                              <p:par>
                                <p:cTn id="55" presetID="10" presetClass="entr" presetSubtype="0" fill="hold" grpId="0" nodeType="withEffect">
                                  <p:stCondLst>
                                    <p:cond delay="200"/>
                                  </p:stCondLst>
                                  <p:childTnLst>
                                    <p:set>
                                      <p:cBhvr>
                                        <p:cTn id="56" dur="1" fill="hold">
                                          <p:stCondLst>
                                            <p:cond delay="0"/>
                                          </p:stCondLst>
                                        </p:cTn>
                                        <p:tgtEl>
                                          <p:spTgt spid="51"/>
                                        </p:tgtEl>
                                        <p:attrNameLst>
                                          <p:attrName>style.visibility</p:attrName>
                                        </p:attrNameLst>
                                      </p:cBhvr>
                                      <p:to>
                                        <p:strVal val="visible"/>
                                      </p:to>
                                    </p:set>
                                    <p:animEffect transition="in" filter="fade">
                                      <p:cBhvr>
                                        <p:cTn id="57" dur="250"/>
                                        <p:tgtEl>
                                          <p:spTgt spid="51"/>
                                        </p:tgtEl>
                                      </p:cBhvr>
                                    </p:animEffect>
                                  </p:childTnLst>
                                </p:cTn>
                              </p:par>
                              <p:par>
                                <p:cTn id="58" presetID="42" presetClass="path" presetSubtype="0" decel="100000" fill="hold" grpId="1" nodeType="withEffect">
                                  <p:stCondLst>
                                    <p:cond delay="200"/>
                                  </p:stCondLst>
                                  <p:childTnLst>
                                    <p:animMotion origin="layout" path="M 0.01666 -0.00046 L 3.75E-6 1.85185E-6 " pathEditMode="relative" rAng="0" ptsTypes="AA">
                                      <p:cBhvr>
                                        <p:cTn id="59" dur="500" fill="hold"/>
                                        <p:tgtEl>
                                          <p:spTgt spid="51"/>
                                        </p:tgtEl>
                                        <p:attrNameLst>
                                          <p:attrName>ppt_x</p:attrName>
                                          <p:attrName>ppt_y</p:attrName>
                                        </p:attrNameLst>
                                      </p:cBhvr>
                                      <p:rCtr x="-833" y="23"/>
                                    </p:animMotion>
                                  </p:childTnLst>
                                </p:cTn>
                              </p:par>
                              <p:par>
                                <p:cTn id="60" presetID="10" presetClass="entr" presetSubtype="0" fill="hold" grpId="0" nodeType="withEffect">
                                  <p:stCondLst>
                                    <p:cond delay="400"/>
                                  </p:stCondLst>
                                  <p:childTnLst>
                                    <p:set>
                                      <p:cBhvr>
                                        <p:cTn id="61" dur="1" fill="hold">
                                          <p:stCondLst>
                                            <p:cond delay="0"/>
                                          </p:stCondLst>
                                        </p:cTn>
                                        <p:tgtEl>
                                          <p:spTgt spid="52"/>
                                        </p:tgtEl>
                                        <p:attrNameLst>
                                          <p:attrName>style.visibility</p:attrName>
                                        </p:attrNameLst>
                                      </p:cBhvr>
                                      <p:to>
                                        <p:strVal val="visible"/>
                                      </p:to>
                                    </p:set>
                                    <p:animEffect transition="in" filter="fade">
                                      <p:cBhvr>
                                        <p:cTn id="62" dur="250"/>
                                        <p:tgtEl>
                                          <p:spTgt spid="52"/>
                                        </p:tgtEl>
                                      </p:cBhvr>
                                    </p:animEffect>
                                  </p:childTnLst>
                                </p:cTn>
                              </p:par>
                              <p:par>
                                <p:cTn id="63" presetID="42" presetClass="path" presetSubtype="0" decel="100000" fill="hold" grpId="1" nodeType="withEffect">
                                  <p:stCondLst>
                                    <p:cond delay="400"/>
                                  </p:stCondLst>
                                  <p:childTnLst>
                                    <p:animMotion origin="layout" path="M 0.01666 -0.00046 L 3.75E-6 1.85185E-6 " pathEditMode="relative" rAng="0" ptsTypes="AA">
                                      <p:cBhvr>
                                        <p:cTn id="64" dur="500" fill="hold"/>
                                        <p:tgtEl>
                                          <p:spTgt spid="52"/>
                                        </p:tgtEl>
                                        <p:attrNameLst>
                                          <p:attrName>ppt_x</p:attrName>
                                          <p:attrName>ppt_y</p:attrName>
                                        </p:attrNameLst>
                                      </p:cBhvr>
                                      <p:rCtr x="-833" y="23"/>
                                    </p:animMotion>
                                  </p:childTnLst>
                                </p:cTn>
                              </p:par>
                              <p:par>
                                <p:cTn id="65" presetID="10" presetClass="entr" presetSubtype="0" fill="hold" grpId="0" nodeType="withEffect">
                                  <p:stCondLst>
                                    <p:cond delay="600"/>
                                  </p:stCondLst>
                                  <p:childTnLst>
                                    <p:set>
                                      <p:cBhvr>
                                        <p:cTn id="66" dur="1" fill="hold">
                                          <p:stCondLst>
                                            <p:cond delay="0"/>
                                          </p:stCondLst>
                                        </p:cTn>
                                        <p:tgtEl>
                                          <p:spTgt spid="53"/>
                                        </p:tgtEl>
                                        <p:attrNameLst>
                                          <p:attrName>style.visibility</p:attrName>
                                        </p:attrNameLst>
                                      </p:cBhvr>
                                      <p:to>
                                        <p:strVal val="visible"/>
                                      </p:to>
                                    </p:set>
                                    <p:animEffect transition="in" filter="fade">
                                      <p:cBhvr>
                                        <p:cTn id="67" dur="250"/>
                                        <p:tgtEl>
                                          <p:spTgt spid="53"/>
                                        </p:tgtEl>
                                      </p:cBhvr>
                                    </p:animEffect>
                                  </p:childTnLst>
                                </p:cTn>
                              </p:par>
                              <p:par>
                                <p:cTn id="68" presetID="42" presetClass="path" presetSubtype="0" decel="100000" fill="hold" grpId="1" nodeType="withEffect">
                                  <p:stCondLst>
                                    <p:cond delay="600"/>
                                  </p:stCondLst>
                                  <p:childTnLst>
                                    <p:animMotion origin="layout" path="M 0.01666 -0.00046 L 3.75E-6 1.85185E-6 " pathEditMode="relative" rAng="0" ptsTypes="AA">
                                      <p:cBhvr>
                                        <p:cTn id="69" dur="500" fill="hold"/>
                                        <p:tgtEl>
                                          <p:spTgt spid="53"/>
                                        </p:tgtEl>
                                        <p:attrNameLst>
                                          <p:attrName>ppt_x</p:attrName>
                                          <p:attrName>ppt_y</p:attrName>
                                        </p:attrNameLst>
                                      </p:cBhvr>
                                      <p:rCtr x="-833" y="23"/>
                                    </p:animMotion>
                                  </p:childTnLst>
                                </p:cTn>
                              </p:par>
                              <p:par>
                                <p:cTn id="70" presetID="10" presetClass="entr" presetSubtype="0" fill="hold" grpId="0" nodeType="withEffect">
                                  <p:stCondLst>
                                    <p:cond delay="800"/>
                                  </p:stCondLst>
                                  <p:childTnLst>
                                    <p:set>
                                      <p:cBhvr>
                                        <p:cTn id="71" dur="1" fill="hold">
                                          <p:stCondLst>
                                            <p:cond delay="0"/>
                                          </p:stCondLst>
                                        </p:cTn>
                                        <p:tgtEl>
                                          <p:spTgt spid="54"/>
                                        </p:tgtEl>
                                        <p:attrNameLst>
                                          <p:attrName>style.visibility</p:attrName>
                                        </p:attrNameLst>
                                      </p:cBhvr>
                                      <p:to>
                                        <p:strVal val="visible"/>
                                      </p:to>
                                    </p:set>
                                    <p:animEffect transition="in" filter="fade">
                                      <p:cBhvr>
                                        <p:cTn id="72" dur="250"/>
                                        <p:tgtEl>
                                          <p:spTgt spid="54"/>
                                        </p:tgtEl>
                                      </p:cBhvr>
                                    </p:animEffect>
                                  </p:childTnLst>
                                </p:cTn>
                              </p:par>
                              <p:par>
                                <p:cTn id="73" presetID="42" presetClass="path" presetSubtype="0" decel="100000" fill="hold" grpId="1" nodeType="withEffect">
                                  <p:stCondLst>
                                    <p:cond delay="800"/>
                                  </p:stCondLst>
                                  <p:childTnLst>
                                    <p:animMotion origin="layout" path="M 0.01666 -0.00046 L 3.75E-6 1.85185E-6 " pathEditMode="relative" rAng="0" ptsTypes="AA">
                                      <p:cBhvr>
                                        <p:cTn id="74" dur="500" fill="hold"/>
                                        <p:tgtEl>
                                          <p:spTgt spid="54"/>
                                        </p:tgtEl>
                                        <p:attrNameLst>
                                          <p:attrName>ppt_x</p:attrName>
                                          <p:attrName>ppt_y</p:attrName>
                                        </p:attrNameLst>
                                      </p:cBhvr>
                                      <p:rCtr x="-833" y="23"/>
                                    </p:animMotion>
                                  </p:childTnLst>
                                </p:cTn>
                              </p:par>
                              <p:par>
                                <p:cTn id="75" presetID="10" presetClass="entr" presetSubtype="0" fill="hold" grpId="0" nodeType="withEffect">
                                  <p:stCondLst>
                                    <p:cond delay="1000"/>
                                  </p:stCondLst>
                                  <p:childTnLst>
                                    <p:set>
                                      <p:cBhvr>
                                        <p:cTn id="76" dur="1" fill="hold">
                                          <p:stCondLst>
                                            <p:cond delay="0"/>
                                          </p:stCondLst>
                                        </p:cTn>
                                        <p:tgtEl>
                                          <p:spTgt spid="55"/>
                                        </p:tgtEl>
                                        <p:attrNameLst>
                                          <p:attrName>style.visibility</p:attrName>
                                        </p:attrNameLst>
                                      </p:cBhvr>
                                      <p:to>
                                        <p:strVal val="visible"/>
                                      </p:to>
                                    </p:set>
                                    <p:animEffect transition="in" filter="fade">
                                      <p:cBhvr>
                                        <p:cTn id="77" dur="250"/>
                                        <p:tgtEl>
                                          <p:spTgt spid="55"/>
                                        </p:tgtEl>
                                      </p:cBhvr>
                                    </p:animEffect>
                                  </p:childTnLst>
                                </p:cTn>
                              </p:par>
                              <p:par>
                                <p:cTn id="78" presetID="42" presetClass="path" presetSubtype="0" decel="100000" fill="hold" grpId="1" nodeType="withEffect">
                                  <p:stCondLst>
                                    <p:cond delay="1000"/>
                                  </p:stCondLst>
                                  <p:childTnLst>
                                    <p:animMotion origin="layout" path="M 0.01666 -0.00046 L 3.75E-6 1.85185E-6 " pathEditMode="relative" rAng="0" ptsTypes="AA">
                                      <p:cBhvr>
                                        <p:cTn id="79" dur="500" fill="hold"/>
                                        <p:tgtEl>
                                          <p:spTgt spid="55"/>
                                        </p:tgtEl>
                                        <p:attrNameLst>
                                          <p:attrName>ppt_x</p:attrName>
                                          <p:attrName>ppt_y</p:attrName>
                                        </p:attrNameLst>
                                      </p:cBhvr>
                                      <p:rCtr x="-833" y="23"/>
                                    </p:animMotion>
                                  </p:childTnLst>
                                </p:cTn>
                              </p:par>
                              <p:par>
                                <p:cTn id="80" presetID="16" presetClass="entr" presetSubtype="37" fill="hold" grpId="0" nodeType="withEffect">
                                  <p:stCondLst>
                                    <p:cond delay="200"/>
                                  </p:stCondLst>
                                  <p:childTnLst>
                                    <p:set>
                                      <p:cBhvr>
                                        <p:cTn id="81" dur="1" fill="hold">
                                          <p:stCondLst>
                                            <p:cond delay="0"/>
                                          </p:stCondLst>
                                        </p:cTn>
                                        <p:tgtEl>
                                          <p:spTgt spid="56"/>
                                        </p:tgtEl>
                                        <p:attrNameLst>
                                          <p:attrName>style.visibility</p:attrName>
                                        </p:attrNameLst>
                                      </p:cBhvr>
                                      <p:to>
                                        <p:strVal val="visible"/>
                                      </p:to>
                                    </p:set>
                                    <p:animEffect transition="in" filter="barn(outVertical)">
                                      <p:cBhvr>
                                        <p:cTn id="82" dur="500"/>
                                        <p:tgtEl>
                                          <p:spTgt spid="56"/>
                                        </p:tgtEl>
                                      </p:cBhvr>
                                    </p:animEffect>
                                  </p:childTnLst>
                                </p:cTn>
                              </p:par>
                              <p:par>
                                <p:cTn id="83" presetID="16" presetClass="entr" presetSubtype="37" fill="hold" grpId="0" nodeType="withEffect">
                                  <p:stCondLst>
                                    <p:cond delay="400"/>
                                  </p:stCondLst>
                                  <p:childTnLst>
                                    <p:set>
                                      <p:cBhvr>
                                        <p:cTn id="84" dur="1" fill="hold">
                                          <p:stCondLst>
                                            <p:cond delay="0"/>
                                          </p:stCondLst>
                                        </p:cTn>
                                        <p:tgtEl>
                                          <p:spTgt spid="57"/>
                                        </p:tgtEl>
                                        <p:attrNameLst>
                                          <p:attrName>style.visibility</p:attrName>
                                        </p:attrNameLst>
                                      </p:cBhvr>
                                      <p:to>
                                        <p:strVal val="visible"/>
                                      </p:to>
                                    </p:set>
                                    <p:animEffect transition="in" filter="barn(outVertical)">
                                      <p:cBhvr>
                                        <p:cTn id="85" dur="500"/>
                                        <p:tgtEl>
                                          <p:spTgt spid="57"/>
                                        </p:tgtEl>
                                      </p:cBhvr>
                                    </p:animEffect>
                                  </p:childTnLst>
                                </p:cTn>
                              </p:par>
                              <p:par>
                                <p:cTn id="86" presetID="16" presetClass="entr" presetSubtype="37" fill="hold" grpId="0" nodeType="withEffect">
                                  <p:stCondLst>
                                    <p:cond delay="600"/>
                                  </p:stCondLst>
                                  <p:childTnLst>
                                    <p:set>
                                      <p:cBhvr>
                                        <p:cTn id="87" dur="1" fill="hold">
                                          <p:stCondLst>
                                            <p:cond delay="0"/>
                                          </p:stCondLst>
                                        </p:cTn>
                                        <p:tgtEl>
                                          <p:spTgt spid="58"/>
                                        </p:tgtEl>
                                        <p:attrNameLst>
                                          <p:attrName>style.visibility</p:attrName>
                                        </p:attrNameLst>
                                      </p:cBhvr>
                                      <p:to>
                                        <p:strVal val="visible"/>
                                      </p:to>
                                    </p:set>
                                    <p:animEffect transition="in" filter="barn(outVertical)">
                                      <p:cBhvr>
                                        <p:cTn id="88" dur="500"/>
                                        <p:tgtEl>
                                          <p:spTgt spid="58"/>
                                        </p:tgtEl>
                                      </p:cBhvr>
                                    </p:animEffect>
                                  </p:childTnLst>
                                </p:cTn>
                              </p:par>
                              <p:par>
                                <p:cTn id="89" presetID="16" presetClass="entr" presetSubtype="37" fill="hold" grpId="0" nodeType="withEffect">
                                  <p:stCondLst>
                                    <p:cond delay="800"/>
                                  </p:stCondLst>
                                  <p:childTnLst>
                                    <p:set>
                                      <p:cBhvr>
                                        <p:cTn id="90" dur="1" fill="hold">
                                          <p:stCondLst>
                                            <p:cond delay="0"/>
                                          </p:stCondLst>
                                        </p:cTn>
                                        <p:tgtEl>
                                          <p:spTgt spid="59"/>
                                        </p:tgtEl>
                                        <p:attrNameLst>
                                          <p:attrName>style.visibility</p:attrName>
                                        </p:attrNameLst>
                                      </p:cBhvr>
                                      <p:to>
                                        <p:strVal val="visible"/>
                                      </p:to>
                                    </p:set>
                                    <p:animEffect transition="in" filter="barn(outVertical)">
                                      <p:cBhvr>
                                        <p:cTn id="91" dur="500"/>
                                        <p:tgtEl>
                                          <p:spTgt spid="59"/>
                                        </p:tgtEl>
                                      </p:cBhvr>
                                    </p:animEffect>
                                  </p:childTnLst>
                                </p:cTn>
                              </p:par>
                              <p:par>
                                <p:cTn id="92" presetID="16" presetClass="entr" presetSubtype="37" fill="hold" grpId="0" nodeType="withEffect">
                                  <p:stCondLst>
                                    <p:cond delay="1000"/>
                                  </p:stCondLst>
                                  <p:childTnLst>
                                    <p:set>
                                      <p:cBhvr>
                                        <p:cTn id="93" dur="1" fill="hold">
                                          <p:stCondLst>
                                            <p:cond delay="0"/>
                                          </p:stCondLst>
                                        </p:cTn>
                                        <p:tgtEl>
                                          <p:spTgt spid="60"/>
                                        </p:tgtEl>
                                        <p:attrNameLst>
                                          <p:attrName>style.visibility</p:attrName>
                                        </p:attrNameLst>
                                      </p:cBhvr>
                                      <p:to>
                                        <p:strVal val="visible"/>
                                      </p:to>
                                    </p:set>
                                    <p:animEffect transition="in" filter="barn(outVertical)">
                                      <p:cBhvr>
                                        <p:cTn id="94"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tmplLst>
          <p:tmpl>
            <p:tnLst>
              <p:par>
                <p:cTn presetID="10" presetClass="entr" presetSubtype="0" fill="hold" nodeType="withEffect">
                  <p:stCondLst>
                    <p:cond delay="200"/>
                  </p:stCondLst>
                  <p:childTnLst>
                    <p:set>
                      <p:cBhvr>
                        <p:cTn dur="1" fill="hold">
                          <p:stCondLst>
                            <p:cond delay="0"/>
                          </p:stCondLst>
                        </p:cTn>
                        <p:tgtEl>
                          <p:spTgt spid="39"/>
                        </p:tgtEl>
                        <p:attrNameLst>
                          <p:attrName>style.visibility</p:attrName>
                        </p:attrNameLst>
                      </p:cBhvr>
                      <p:to>
                        <p:strVal val="visible"/>
                      </p:to>
                    </p:set>
                    <p:animEffect transition="in" filter="fade">
                      <p:cBhvr>
                        <p:cTn dur="250"/>
                        <p:tgtEl>
                          <p:spTgt spid="39"/>
                        </p:tgtEl>
                      </p:cBhvr>
                    </p:animEffect>
                  </p:childTnLst>
                </p:cTn>
              </p:par>
            </p:tnLst>
          </p:tmpl>
        </p:tmplLst>
      </p:bldP>
      <p:bldP spid="39" grpId="1"/>
      <p:bldP spid="40" grpId="0">
        <p:tmplLst>
          <p:tmpl>
            <p:tnLst>
              <p:par>
                <p:cTn presetID="10" presetClass="entr" presetSubtype="0" fill="hold" nodeType="withEffect">
                  <p:stCondLst>
                    <p:cond delay="200"/>
                  </p:stCondLst>
                  <p:childTnLst>
                    <p:set>
                      <p:cBhvr>
                        <p:cTn dur="1" fill="hold">
                          <p:stCondLst>
                            <p:cond delay="0"/>
                          </p:stCondLst>
                        </p:cTn>
                        <p:tgtEl>
                          <p:spTgt spid="40"/>
                        </p:tgtEl>
                        <p:attrNameLst>
                          <p:attrName>style.visibility</p:attrName>
                        </p:attrNameLst>
                      </p:cBhvr>
                      <p:to>
                        <p:strVal val="visible"/>
                      </p:to>
                    </p:set>
                    <p:animEffect transition="in" filter="fade">
                      <p:cBhvr>
                        <p:cTn dur="250"/>
                        <p:tgtEl>
                          <p:spTgt spid="40"/>
                        </p:tgtEl>
                      </p:cBhvr>
                    </p:animEffect>
                  </p:childTnLst>
                </p:cTn>
              </p:par>
            </p:tnLst>
          </p:tmpl>
        </p:tmplLst>
      </p:bldP>
      <p:bldP spid="40" grpId="1"/>
      <p:bldP spid="43" grpId="0">
        <p:tmplLst>
          <p:tmpl>
            <p:tnLst>
              <p:par>
                <p:cTn presetID="10" presetClass="entr" presetSubtype="0" fill="hold" nodeType="withEffect">
                  <p:stCondLst>
                    <p:cond delay="400"/>
                  </p:stCondLst>
                  <p:childTnLst>
                    <p:set>
                      <p:cBhvr>
                        <p:cTn dur="1" fill="hold">
                          <p:stCondLst>
                            <p:cond delay="0"/>
                          </p:stCondLst>
                        </p:cTn>
                        <p:tgtEl>
                          <p:spTgt spid="43"/>
                        </p:tgtEl>
                        <p:attrNameLst>
                          <p:attrName>style.visibility</p:attrName>
                        </p:attrNameLst>
                      </p:cBhvr>
                      <p:to>
                        <p:strVal val="visible"/>
                      </p:to>
                    </p:set>
                    <p:animEffect transition="in" filter="fade">
                      <p:cBhvr>
                        <p:cTn dur="250"/>
                        <p:tgtEl>
                          <p:spTgt spid="43"/>
                        </p:tgtEl>
                      </p:cBhvr>
                    </p:animEffect>
                  </p:childTnLst>
                </p:cTn>
              </p:par>
            </p:tnLst>
          </p:tmpl>
        </p:tmplLst>
      </p:bldP>
      <p:bldP spid="43" grpId="1"/>
      <p:bldP spid="44" grpId="0">
        <p:tmplLst>
          <p:tmpl>
            <p:tnLst>
              <p:par>
                <p:cTn presetID="10" presetClass="entr" presetSubtype="0" fill="hold" nodeType="withEffect">
                  <p:stCondLst>
                    <p:cond delay="400"/>
                  </p:stCondLst>
                  <p:childTnLst>
                    <p:set>
                      <p:cBhvr>
                        <p:cTn dur="1" fill="hold">
                          <p:stCondLst>
                            <p:cond delay="0"/>
                          </p:stCondLst>
                        </p:cTn>
                        <p:tgtEl>
                          <p:spTgt spid="44"/>
                        </p:tgtEl>
                        <p:attrNameLst>
                          <p:attrName>style.visibility</p:attrName>
                        </p:attrNameLst>
                      </p:cBhvr>
                      <p:to>
                        <p:strVal val="visible"/>
                      </p:to>
                    </p:set>
                    <p:animEffect transition="in" filter="fade">
                      <p:cBhvr>
                        <p:cTn dur="250"/>
                        <p:tgtEl>
                          <p:spTgt spid="44"/>
                        </p:tgtEl>
                      </p:cBhvr>
                    </p:animEffect>
                  </p:childTnLst>
                </p:cTn>
              </p:par>
            </p:tnLst>
          </p:tmpl>
        </p:tmplLst>
      </p:bldP>
      <p:bldP spid="44" grpId="1"/>
      <p:bldP spid="45" grpId="0">
        <p:tmplLst>
          <p:tmpl>
            <p:tnLst>
              <p:par>
                <p:cTn presetID="10" presetClass="entr" presetSubtype="0" fill="hold" nodeType="withEffect">
                  <p:stCondLst>
                    <p:cond delay="600"/>
                  </p:stCondLst>
                  <p:childTnLst>
                    <p:set>
                      <p:cBhvr>
                        <p:cTn dur="1" fill="hold">
                          <p:stCondLst>
                            <p:cond delay="0"/>
                          </p:stCondLst>
                        </p:cTn>
                        <p:tgtEl>
                          <p:spTgt spid="45"/>
                        </p:tgtEl>
                        <p:attrNameLst>
                          <p:attrName>style.visibility</p:attrName>
                        </p:attrNameLst>
                      </p:cBhvr>
                      <p:to>
                        <p:strVal val="visible"/>
                      </p:to>
                    </p:set>
                    <p:animEffect transition="in" filter="fade">
                      <p:cBhvr>
                        <p:cTn dur="250"/>
                        <p:tgtEl>
                          <p:spTgt spid="45"/>
                        </p:tgtEl>
                      </p:cBhvr>
                    </p:animEffect>
                  </p:childTnLst>
                </p:cTn>
              </p:par>
            </p:tnLst>
          </p:tmpl>
        </p:tmplLst>
      </p:bldP>
      <p:bldP spid="45" grpId="1"/>
      <p:bldP spid="46" grpId="0">
        <p:tmplLst>
          <p:tmpl>
            <p:tnLst>
              <p:par>
                <p:cTn presetID="10" presetClass="entr" presetSubtype="0" fill="hold" nodeType="withEffect">
                  <p:stCondLst>
                    <p:cond delay="600"/>
                  </p:stCondLst>
                  <p:childTnLst>
                    <p:set>
                      <p:cBhvr>
                        <p:cTn dur="1" fill="hold">
                          <p:stCondLst>
                            <p:cond delay="0"/>
                          </p:stCondLst>
                        </p:cTn>
                        <p:tgtEl>
                          <p:spTgt spid="46"/>
                        </p:tgtEl>
                        <p:attrNameLst>
                          <p:attrName>style.visibility</p:attrName>
                        </p:attrNameLst>
                      </p:cBhvr>
                      <p:to>
                        <p:strVal val="visible"/>
                      </p:to>
                    </p:set>
                    <p:animEffect transition="in" filter="fade">
                      <p:cBhvr>
                        <p:cTn dur="250"/>
                        <p:tgtEl>
                          <p:spTgt spid="46"/>
                        </p:tgtEl>
                      </p:cBhvr>
                    </p:animEffect>
                  </p:childTnLst>
                </p:cTn>
              </p:par>
            </p:tnLst>
          </p:tmpl>
        </p:tmplLst>
      </p:bldP>
      <p:bldP spid="46" grpId="1"/>
      <p:bldP spid="47" grpId="0">
        <p:tmplLst>
          <p:tmpl>
            <p:tnLst>
              <p:par>
                <p:cTn presetID="10" presetClass="entr" presetSubtype="0" fill="hold" nodeType="withEffect">
                  <p:stCondLst>
                    <p:cond delay="800"/>
                  </p:stCondLst>
                  <p:childTnLst>
                    <p:set>
                      <p:cBhvr>
                        <p:cTn dur="1" fill="hold">
                          <p:stCondLst>
                            <p:cond delay="0"/>
                          </p:stCondLst>
                        </p:cTn>
                        <p:tgtEl>
                          <p:spTgt spid="47"/>
                        </p:tgtEl>
                        <p:attrNameLst>
                          <p:attrName>style.visibility</p:attrName>
                        </p:attrNameLst>
                      </p:cBhvr>
                      <p:to>
                        <p:strVal val="visible"/>
                      </p:to>
                    </p:set>
                    <p:animEffect transition="in" filter="fade">
                      <p:cBhvr>
                        <p:cTn dur="250"/>
                        <p:tgtEl>
                          <p:spTgt spid="47"/>
                        </p:tgtEl>
                      </p:cBhvr>
                    </p:animEffect>
                  </p:childTnLst>
                </p:cTn>
              </p:par>
            </p:tnLst>
          </p:tmpl>
        </p:tmplLst>
      </p:bldP>
      <p:bldP spid="47" grpId="1"/>
      <p:bldP spid="48" grpId="0">
        <p:tmplLst>
          <p:tmpl>
            <p:tnLst>
              <p:par>
                <p:cTn presetID="10" presetClass="entr" presetSubtype="0" fill="hold" nodeType="withEffect">
                  <p:stCondLst>
                    <p:cond delay="800"/>
                  </p:stCondLst>
                  <p:childTnLst>
                    <p:set>
                      <p:cBhvr>
                        <p:cTn dur="1" fill="hold">
                          <p:stCondLst>
                            <p:cond delay="0"/>
                          </p:stCondLst>
                        </p:cTn>
                        <p:tgtEl>
                          <p:spTgt spid="48"/>
                        </p:tgtEl>
                        <p:attrNameLst>
                          <p:attrName>style.visibility</p:attrName>
                        </p:attrNameLst>
                      </p:cBhvr>
                      <p:to>
                        <p:strVal val="visible"/>
                      </p:to>
                    </p:set>
                    <p:animEffect transition="in" filter="fade">
                      <p:cBhvr>
                        <p:cTn dur="250"/>
                        <p:tgtEl>
                          <p:spTgt spid="48"/>
                        </p:tgtEl>
                      </p:cBhvr>
                    </p:animEffect>
                  </p:childTnLst>
                </p:cTn>
              </p:par>
            </p:tnLst>
          </p:tmpl>
        </p:tmplLst>
      </p:bldP>
      <p:bldP spid="48" grpId="1"/>
      <p:bldP spid="49" grpId="0">
        <p:tmplLst>
          <p:tmpl>
            <p:tnLst>
              <p:par>
                <p:cTn presetID="10" presetClass="entr" presetSubtype="0" fill="hold" nodeType="withEffect">
                  <p:stCondLst>
                    <p:cond delay="1000"/>
                  </p:stCondLst>
                  <p:childTnLst>
                    <p:set>
                      <p:cBhvr>
                        <p:cTn dur="1" fill="hold">
                          <p:stCondLst>
                            <p:cond delay="0"/>
                          </p:stCondLst>
                        </p:cTn>
                        <p:tgtEl>
                          <p:spTgt spid="49"/>
                        </p:tgtEl>
                        <p:attrNameLst>
                          <p:attrName>style.visibility</p:attrName>
                        </p:attrNameLst>
                      </p:cBhvr>
                      <p:to>
                        <p:strVal val="visible"/>
                      </p:to>
                    </p:set>
                    <p:animEffect transition="in" filter="fade">
                      <p:cBhvr>
                        <p:cTn dur="250"/>
                        <p:tgtEl>
                          <p:spTgt spid="49"/>
                        </p:tgtEl>
                      </p:cBhvr>
                    </p:animEffect>
                  </p:childTnLst>
                </p:cTn>
              </p:par>
            </p:tnLst>
          </p:tmpl>
        </p:tmplLst>
      </p:bldP>
      <p:bldP spid="49" grpId="1"/>
      <p:bldP spid="50" grpId="0">
        <p:tmplLst>
          <p:tmpl>
            <p:tnLst>
              <p:par>
                <p:cTn presetID="10" presetClass="entr" presetSubtype="0" fill="hold" nodeType="withEffect">
                  <p:stCondLst>
                    <p:cond delay="1000"/>
                  </p:stCondLst>
                  <p:childTnLst>
                    <p:set>
                      <p:cBhvr>
                        <p:cTn dur="1" fill="hold">
                          <p:stCondLst>
                            <p:cond delay="0"/>
                          </p:stCondLst>
                        </p:cTn>
                        <p:tgtEl>
                          <p:spTgt spid="50"/>
                        </p:tgtEl>
                        <p:attrNameLst>
                          <p:attrName>style.visibility</p:attrName>
                        </p:attrNameLst>
                      </p:cBhvr>
                      <p:to>
                        <p:strVal val="visible"/>
                      </p:to>
                    </p:set>
                    <p:animEffect transition="in" filter="fade">
                      <p:cBhvr>
                        <p:cTn dur="250"/>
                        <p:tgtEl>
                          <p:spTgt spid="50"/>
                        </p:tgtEl>
                      </p:cBhvr>
                    </p:animEffect>
                  </p:childTnLst>
                </p:cTn>
              </p:par>
            </p:tnLst>
          </p:tmpl>
        </p:tmplLst>
      </p:bldP>
      <p:bldP spid="50" grpId="1"/>
      <p:bldP spid="51" grpId="0">
        <p:tmplLst>
          <p:tmpl>
            <p:tnLst>
              <p:par>
                <p:cTn presetID="10" presetClass="entr" presetSubtype="0" fill="hold" nodeType="withEffect">
                  <p:stCondLst>
                    <p:cond delay="200"/>
                  </p:stCondLst>
                  <p:childTnLst>
                    <p:set>
                      <p:cBhvr>
                        <p:cTn dur="1" fill="hold">
                          <p:stCondLst>
                            <p:cond delay="0"/>
                          </p:stCondLst>
                        </p:cTn>
                        <p:tgtEl>
                          <p:spTgt spid="51"/>
                        </p:tgtEl>
                        <p:attrNameLst>
                          <p:attrName>style.visibility</p:attrName>
                        </p:attrNameLst>
                      </p:cBhvr>
                      <p:to>
                        <p:strVal val="visible"/>
                      </p:to>
                    </p:set>
                    <p:animEffect transition="in" filter="fade">
                      <p:cBhvr>
                        <p:cTn dur="250"/>
                        <p:tgtEl>
                          <p:spTgt spid="51"/>
                        </p:tgtEl>
                      </p:cBhvr>
                    </p:animEffect>
                  </p:childTnLst>
                </p:cTn>
              </p:par>
            </p:tnLst>
          </p:tmpl>
        </p:tmplLst>
      </p:bldP>
      <p:bldP spid="51" grpId="1">
        <p:tmplLst>
          <p:tmpl>
            <p:tnLst>
              <p:par>
                <p:cTn presetID="42" presetClass="path" presetSubtype="0" decel="100000" fill="hold" nodeType="withEffect">
                  <p:stCondLst>
                    <p:cond delay="200"/>
                  </p:stCondLst>
                  <p:childTnLst>
                    <p:animMotion origin="layout" path="M 0.01666 -0.00046 L 3.75E-6 1.85185E-6 " pathEditMode="relative" rAng="0" ptsTypes="AA">
                      <p:cBhvr>
                        <p:cTn dur="500" fill="hold"/>
                        <p:tgtEl>
                          <p:spTgt spid="51"/>
                        </p:tgtEl>
                        <p:attrNameLst>
                          <p:attrName>ppt_x</p:attrName>
                          <p:attrName>ppt_y</p:attrName>
                        </p:attrNameLst>
                      </p:cBhvr>
                      <p:rCtr x="-833" y="23"/>
                    </p:animMotion>
                  </p:childTnLst>
                </p:cTn>
              </p:par>
            </p:tnLst>
          </p:tmpl>
        </p:tmplLst>
      </p:bldP>
      <p:bldP spid="52" grpId="0">
        <p:tmplLst>
          <p:tmpl>
            <p:tnLst>
              <p:par>
                <p:cTn presetID="10" presetClass="entr" presetSubtype="0" fill="hold" nodeType="withEffect">
                  <p:stCondLst>
                    <p:cond delay="400"/>
                  </p:stCondLst>
                  <p:childTnLst>
                    <p:set>
                      <p:cBhvr>
                        <p:cTn dur="1" fill="hold">
                          <p:stCondLst>
                            <p:cond delay="0"/>
                          </p:stCondLst>
                        </p:cTn>
                        <p:tgtEl>
                          <p:spTgt spid="52"/>
                        </p:tgtEl>
                        <p:attrNameLst>
                          <p:attrName>style.visibility</p:attrName>
                        </p:attrNameLst>
                      </p:cBhvr>
                      <p:to>
                        <p:strVal val="visible"/>
                      </p:to>
                    </p:set>
                    <p:animEffect transition="in" filter="fade">
                      <p:cBhvr>
                        <p:cTn dur="250"/>
                        <p:tgtEl>
                          <p:spTgt spid="52"/>
                        </p:tgtEl>
                      </p:cBhvr>
                    </p:animEffect>
                  </p:childTnLst>
                </p:cTn>
              </p:par>
            </p:tnLst>
          </p:tmpl>
        </p:tmplLst>
      </p:bldP>
      <p:bldP spid="52" grpId="1">
        <p:tmplLst>
          <p:tmpl>
            <p:tnLst>
              <p:par>
                <p:cTn presetID="42" presetClass="path" presetSubtype="0" decel="100000" fill="hold" nodeType="withEffect">
                  <p:stCondLst>
                    <p:cond delay="400"/>
                  </p:stCondLst>
                  <p:childTnLst>
                    <p:animMotion origin="layout" path="M 0.01666 -0.00046 L 3.75E-6 1.85185E-6 " pathEditMode="relative" rAng="0" ptsTypes="AA">
                      <p:cBhvr>
                        <p:cTn dur="500" fill="hold"/>
                        <p:tgtEl>
                          <p:spTgt spid="52"/>
                        </p:tgtEl>
                        <p:attrNameLst>
                          <p:attrName>ppt_x</p:attrName>
                          <p:attrName>ppt_y</p:attrName>
                        </p:attrNameLst>
                      </p:cBhvr>
                      <p:rCtr x="-833" y="23"/>
                    </p:animMotion>
                  </p:childTnLst>
                </p:cTn>
              </p:par>
            </p:tnLst>
          </p:tmpl>
        </p:tmplLst>
      </p:bldP>
      <p:bldP spid="53" grpId="0">
        <p:tmplLst>
          <p:tmpl>
            <p:tnLst>
              <p:par>
                <p:cTn presetID="10" presetClass="entr" presetSubtype="0" fill="hold" nodeType="withEffect">
                  <p:stCondLst>
                    <p:cond delay="600"/>
                  </p:stCondLst>
                  <p:childTnLst>
                    <p:set>
                      <p:cBhvr>
                        <p:cTn dur="1" fill="hold">
                          <p:stCondLst>
                            <p:cond delay="0"/>
                          </p:stCondLst>
                        </p:cTn>
                        <p:tgtEl>
                          <p:spTgt spid="53"/>
                        </p:tgtEl>
                        <p:attrNameLst>
                          <p:attrName>style.visibility</p:attrName>
                        </p:attrNameLst>
                      </p:cBhvr>
                      <p:to>
                        <p:strVal val="visible"/>
                      </p:to>
                    </p:set>
                    <p:animEffect transition="in" filter="fade">
                      <p:cBhvr>
                        <p:cTn dur="250"/>
                        <p:tgtEl>
                          <p:spTgt spid="53"/>
                        </p:tgtEl>
                      </p:cBhvr>
                    </p:animEffect>
                  </p:childTnLst>
                </p:cTn>
              </p:par>
            </p:tnLst>
          </p:tmpl>
        </p:tmplLst>
      </p:bldP>
      <p:bldP spid="53" grpId="1">
        <p:tmplLst>
          <p:tmpl>
            <p:tnLst>
              <p:par>
                <p:cTn presetID="42" presetClass="path" presetSubtype="0" decel="100000" fill="hold" nodeType="withEffect">
                  <p:stCondLst>
                    <p:cond delay="600"/>
                  </p:stCondLst>
                  <p:childTnLst>
                    <p:animMotion origin="layout" path="M 0.01666 -0.00046 L 3.75E-6 1.85185E-6 " pathEditMode="relative" rAng="0" ptsTypes="AA">
                      <p:cBhvr>
                        <p:cTn dur="500" fill="hold"/>
                        <p:tgtEl>
                          <p:spTgt spid="53"/>
                        </p:tgtEl>
                        <p:attrNameLst>
                          <p:attrName>ppt_x</p:attrName>
                          <p:attrName>ppt_y</p:attrName>
                        </p:attrNameLst>
                      </p:cBhvr>
                      <p:rCtr x="-833" y="23"/>
                    </p:animMotion>
                  </p:childTnLst>
                </p:cTn>
              </p:par>
            </p:tnLst>
          </p:tmpl>
        </p:tmplLst>
      </p:bldP>
      <p:bldP spid="54" grpId="0">
        <p:tmplLst>
          <p:tmpl>
            <p:tnLst>
              <p:par>
                <p:cTn presetID="10" presetClass="entr" presetSubtype="0" fill="hold" nodeType="withEffect">
                  <p:stCondLst>
                    <p:cond delay="800"/>
                  </p:stCondLst>
                  <p:childTnLst>
                    <p:set>
                      <p:cBhvr>
                        <p:cTn dur="1" fill="hold">
                          <p:stCondLst>
                            <p:cond delay="0"/>
                          </p:stCondLst>
                        </p:cTn>
                        <p:tgtEl>
                          <p:spTgt spid="54"/>
                        </p:tgtEl>
                        <p:attrNameLst>
                          <p:attrName>style.visibility</p:attrName>
                        </p:attrNameLst>
                      </p:cBhvr>
                      <p:to>
                        <p:strVal val="visible"/>
                      </p:to>
                    </p:set>
                    <p:animEffect transition="in" filter="fade">
                      <p:cBhvr>
                        <p:cTn dur="250"/>
                        <p:tgtEl>
                          <p:spTgt spid="54"/>
                        </p:tgtEl>
                      </p:cBhvr>
                    </p:animEffect>
                  </p:childTnLst>
                </p:cTn>
              </p:par>
            </p:tnLst>
          </p:tmpl>
        </p:tmplLst>
      </p:bldP>
      <p:bldP spid="54" grpId="1">
        <p:tmplLst>
          <p:tmpl>
            <p:tnLst>
              <p:par>
                <p:cTn presetID="42" presetClass="path" presetSubtype="0" decel="100000" fill="hold" nodeType="withEffect">
                  <p:stCondLst>
                    <p:cond delay="800"/>
                  </p:stCondLst>
                  <p:childTnLst>
                    <p:animMotion origin="layout" path="M 0.01666 -0.00046 L 3.75E-6 1.85185E-6 " pathEditMode="relative" rAng="0" ptsTypes="AA">
                      <p:cBhvr>
                        <p:cTn dur="500" fill="hold"/>
                        <p:tgtEl>
                          <p:spTgt spid="54"/>
                        </p:tgtEl>
                        <p:attrNameLst>
                          <p:attrName>ppt_x</p:attrName>
                          <p:attrName>ppt_y</p:attrName>
                        </p:attrNameLst>
                      </p:cBhvr>
                      <p:rCtr x="-833" y="23"/>
                    </p:animMotion>
                  </p:childTnLst>
                </p:cTn>
              </p:par>
            </p:tnLst>
          </p:tmpl>
        </p:tmplLst>
      </p:bldP>
      <p:bldP spid="55" grpId="0">
        <p:tmplLst>
          <p:tmpl>
            <p:tnLst>
              <p:par>
                <p:cTn presetID="10" presetClass="entr" presetSubtype="0" fill="hold" nodeType="withEffect">
                  <p:stCondLst>
                    <p:cond delay="1000"/>
                  </p:stCondLst>
                  <p:childTnLst>
                    <p:set>
                      <p:cBhvr>
                        <p:cTn dur="1" fill="hold">
                          <p:stCondLst>
                            <p:cond delay="0"/>
                          </p:stCondLst>
                        </p:cTn>
                        <p:tgtEl>
                          <p:spTgt spid="55"/>
                        </p:tgtEl>
                        <p:attrNameLst>
                          <p:attrName>style.visibility</p:attrName>
                        </p:attrNameLst>
                      </p:cBhvr>
                      <p:to>
                        <p:strVal val="visible"/>
                      </p:to>
                    </p:set>
                    <p:animEffect transition="in" filter="fade">
                      <p:cBhvr>
                        <p:cTn dur="250"/>
                        <p:tgtEl>
                          <p:spTgt spid="55"/>
                        </p:tgtEl>
                      </p:cBhvr>
                    </p:animEffect>
                  </p:childTnLst>
                </p:cTn>
              </p:par>
            </p:tnLst>
          </p:tmpl>
        </p:tmplLst>
      </p:bldP>
      <p:bldP spid="55" grpId="1">
        <p:tmplLst>
          <p:tmpl>
            <p:tnLst>
              <p:par>
                <p:cTn presetID="42" presetClass="path" presetSubtype="0" decel="100000" fill="hold" nodeType="withEffect">
                  <p:stCondLst>
                    <p:cond delay="1000"/>
                  </p:stCondLst>
                  <p:childTnLst>
                    <p:animMotion origin="layout" path="M 0.01666 -0.00046 L 3.75E-6 1.85185E-6 " pathEditMode="relative" rAng="0" ptsTypes="AA">
                      <p:cBhvr>
                        <p:cTn dur="500" fill="hold"/>
                        <p:tgtEl>
                          <p:spTgt spid="55"/>
                        </p:tgtEl>
                        <p:attrNameLst>
                          <p:attrName>ppt_x</p:attrName>
                          <p:attrName>ppt_y</p:attrName>
                        </p:attrNameLst>
                      </p:cBhvr>
                      <p:rCtr x="-833" y="23"/>
                    </p:animMotion>
                  </p:childTnLst>
                </p:cTn>
              </p:par>
            </p:tnLst>
          </p:tmpl>
        </p:tmplLst>
      </p:bldP>
      <p:bldP spid="56" grpId="0" animBg="1">
        <p:tmplLst>
          <p:tmpl>
            <p:tnLst>
              <p:par>
                <p:cTn presetID="16" presetClass="entr" presetSubtype="37" fill="hold" nodeType="withEffect">
                  <p:stCondLst>
                    <p:cond delay="200"/>
                  </p:stCondLst>
                  <p:childTnLst>
                    <p:set>
                      <p:cBhvr>
                        <p:cTn dur="1" fill="hold">
                          <p:stCondLst>
                            <p:cond delay="0"/>
                          </p:stCondLst>
                        </p:cTn>
                        <p:tgtEl>
                          <p:spTgt spid="56"/>
                        </p:tgtEl>
                        <p:attrNameLst>
                          <p:attrName>style.visibility</p:attrName>
                        </p:attrNameLst>
                      </p:cBhvr>
                      <p:to>
                        <p:strVal val="visible"/>
                      </p:to>
                    </p:set>
                    <p:animEffect transition="in" filter="barn(outVertical)">
                      <p:cBhvr>
                        <p:cTn dur="500"/>
                        <p:tgtEl>
                          <p:spTgt spid="56"/>
                        </p:tgtEl>
                      </p:cBhvr>
                    </p:animEffect>
                  </p:childTnLst>
                </p:cTn>
              </p:par>
            </p:tnLst>
          </p:tmpl>
        </p:tmplLst>
      </p:bldP>
      <p:bldP spid="57" grpId="0" animBg="1">
        <p:tmplLst>
          <p:tmpl>
            <p:tnLst>
              <p:par>
                <p:cTn presetID="16" presetClass="entr" presetSubtype="37" fill="hold" nodeType="withEffect">
                  <p:stCondLst>
                    <p:cond delay="400"/>
                  </p:stCondLst>
                  <p:childTnLst>
                    <p:set>
                      <p:cBhvr>
                        <p:cTn dur="1" fill="hold">
                          <p:stCondLst>
                            <p:cond delay="0"/>
                          </p:stCondLst>
                        </p:cTn>
                        <p:tgtEl>
                          <p:spTgt spid="57"/>
                        </p:tgtEl>
                        <p:attrNameLst>
                          <p:attrName>style.visibility</p:attrName>
                        </p:attrNameLst>
                      </p:cBhvr>
                      <p:to>
                        <p:strVal val="visible"/>
                      </p:to>
                    </p:set>
                    <p:animEffect transition="in" filter="barn(outVertical)">
                      <p:cBhvr>
                        <p:cTn dur="500"/>
                        <p:tgtEl>
                          <p:spTgt spid="57"/>
                        </p:tgtEl>
                      </p:cBhvr>
                    </p:animEffect>
                  </p:childTnLst>
                </p:cTn>
              </p:par>
            </p:tnLst>
          </p:tmpl>
        </p:tmplLst>
      </p:bldP>
      <p:bldP spid="58" grpId="0" animBg="1">
        <p:tmplLst>
          <p:tmpl>
            <p:tnLst>
              <p:par>
                <p:cTn presetID="16" presetClass="entr" presetSubtype="37" fill="hold" nodeType="withEffect">
                  <p:stCondLst>
                    <p:cond delay="600"/>
                  </p:stCondLst>
                  <p:childTnLst>
                    <p:set>
                      <p:cBhvr>
                        <p:cTn dur="1" fill="hold">
                          <p:stCondLst>
                            <p:cond delay="0"/>
                          </p:stCondLst>
                        </p:cTn>
                        <p:tgtEl>
                          <p:spTgt spid="58"/>
                        </p:tgtEl>
                        <p:attrNameLst>
                          <p:attrName>style.visibility</p:attrName>
                        </p:attrNameLst>
                      </p:cBhvr>
                      <p:to>
                        <p:strVal val="visible"/>
                      </p:to>
                    </p:set>
                    <p:animEffect transition="in" filter="barn(outVertical)">
                      <p:cBhvr>
                        <p:cTn dur="500"/>
                        <p:tgtEl>
                          <p:spTgt spid="58"/>
                        </p:tgtEl>
                      </p:cBhvr>
                    </p:animEffect>
                  </p:childTnLst>
                </p:cTn>
              </p:par>
            </p:tnLst>
          </p:tmpl>
        </p:tmplLst>
      </p:bldP>
      <p:bldP spid="59" grpId="0" animBg="1">
        <p:tmplLst>
          <p:tmpl>
            <p:tnLst>
              <p:par>
                <p:cTn presetID="16" presetClass="entr" presetSubtype="37" fill="hold" nodeType="withEffect">
                  <p:stCondLst>
                    <p:cond delay="800"/>
                  </p:stCondLst>
                  <p:childTnLst>
                    <p:set>
                      <p:cBhvr>
                        <p:cTn dur="1" fill="hold">
                          <p:stCondLst>
                            <p:cond delay="0"/>
                          </p:stCondLst>
                        </p:cTn>
                        <p:tgtEl>
                          <p:spTgt spid="59"/>
                        </p:tgtEl>
                        <p:attrNameLst>
                          <p:attrName>style.visibility</p:attrName>
                        </p:attrNameLst>
                      </p:cBhvr>
                      <p:to>
                        <p:strVal val="visible"/>
                      </p:to>
                    </p:set>
                    <p:animEffect transition="in" filter="barn(outVertical)">
                      <p:cBhvr>
                        <p:cTn dur="500"/>
                        <p:tgtEl>
                          <p:spTgt spid="59"/>
                        </p:tgtEl>
                      </p:cBhvr>
                    </p:animEffect>
                  </p:childTnLst>
                </p:cTn>
              </p:par>
            </p:tnLst>
          </p:tmpl>
        </p:tmplLst>
      </p:bldP>
      <p:bldP spid="60" grpId="0" animBg="1">
        <p:tmplLst>
          <p:tmpl>
            <p:tnLst>
              <p:par>
                <p:cTn presetID="16" presetClass="entr" presetSubtype="37" fill="hold" nodeType="withEffect">
                  <p:stCondLst>
                    <p:cond delay="1000"/>
                  </p:stCondLst>
                  <p:childTnLst>
                    <p:set>
                      <p:cBhvr>
                        <p:cTn dur="1" fill="hold">
                          <p:stCondLst>
                            <p:cond delay="0"/>
                          </p:stCondLst>
                        </p:cTn>
                        <p:tgtEl>
                          <p:spTgt spid="60"/>
                        </p:tgtEl>
                        <p:attrNameLst>
                          <p:attrName>style.visibility</p:attrName>
                        </p:attrNameLst>
                      </p:cBhvr>
                      <p:to>
                        <p:strVal val="visible"/>
                      </p:to>
                    </p:set>
                    <p:animEffect transition="in" filter="barn(outVertical)">
                      <p:cBhvr>
                        <p:cTn dur="500"/>
                        <p:tgtEl>
                          <p:spTgt spid="60"/>
                        </p:tgtEl>
                      </p:cBhvr>
                    </p:animEffect>
                  </p:childTnLst>
                </p:cTn>
              </p:par>
            </p:tnLst>
          </p:tmpl>
        </p:tmplLst>
      </p:bldP>
    </p:bldLst>
  </p:timing>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6247C66-F6DE-44EA-879A-981A191E9E7E}"/>
              </a:ext>
            </a:extLst>
          </p:cNvPr>
          <p:cNvSpPr>
            <a:spLocks noGrp="1"/>
          </p:cNvSpPr>
          <p:nvPr>
            <p:ph type="title" hasCustomPrompt="1"/>
          </p:nvPr>
        </p:nvSpPr>
        <p:spPr>
          <a:xfrm>
            <a:off x="326332" y="1054101"/>
            <a:ext cx="2226368" cy="1428750"/>
          </a:xfrm>
        </p:spPr>
        <p:txBody>
          <a:bodyPr rIns="0"/>
          <a:lstStyle>
            <a:lvl1pPr>
              <a:defRPr/>
            </a:lvl1pPr>
          </a:lstStyle>
          <a:p>
            <a:r>
              <a:rPr lang="en-US" dirty="0"/>
              <a:t>Title Here, Max 3 Lines, Capitalize, Bold, White, 28</a:t>
            </a:r>
          </a:p>
        </p:txBody>
      </p:sp>
      <p:sp>
        <p:nvSpPr>
          <p:cNvPr id="13" name="Text Placeholder 6">
            <a:extLst>
              <a:ext uri="{FF2B5EF4-FFF2-40B4-BE49-F238E27FC236}">
                <a16:creationId xmlns:a16="http://schemas.microsoft.com/office/drawing/2014/main" id="{1644FA94-7EE8-4BA5-AE22-85A75F3F29B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225"/>
              </a:spcBef>
              <a:spcAft>
                <a:spcPts val="225"/>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6" name="Text Placeholder 13">
            <a:extLst>
              <a:ext uri="{FF2B5EF4-FFF2-40B4-BE49-F238E27FC236}">
                <a16:creationId xmlns:a16="http://schemas.microsoft.com/office/drawing/2014/main" id="{EF75A340-E985-4ABB-9631-4C40DBA51263}"/>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9" name="Footer Placeholder 18">
            <a:extLst>
              <a:ext uri="{FF2B5EF4-FFF2-40B4-BE49-F238E27FC236}">
                <a16:creationId xmlns:a16="http://schemas.microsoft.com/office/drawing/2014/main" id="{BA25F6A4-51E5-40EB-9B20-D3240C49633C}"/>
              </a:ext>
            </a:extLst>
          </p:cNvPr>
          <p:cNvSpPr>
            <a:spLocks noGrp="1"/>
          </p:cNvSpPr>
          <p:nvPr>
            <p:ph type="ftr" sz="quarter" idx="21"/>
          </p:nvPr>
        </p:nvSpPr>
        <p:spPr/>
        <p:txBody>
          <a:bodyPr/>
          <a:lstStyle/>
          <a:p>
            <a:r>
              <a:rPr lang="en-US"/>
              <a:t>© Copyright 2022 VNS Health. All rights reserved.</a:t>
            </a:r>
          </a:p>
        </p:txBody>
      </p:sp>
      <p:sp>
        <p:nvSpPr>
          <p:cNvPr id="20" name="Slide Number Placeholder 19">
            <a:extLst>
              <a:ext uri="{FF2B5EF4-FFF2-40B4-BE49-F238E27FC236}">
                <a16:creationId xmlns:a16="http://schemas.microsoft.com/office/drawing/2014/main" id="{B20ED59F-639A-43B8-874F-110BA7C4E1FA}"/>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1070085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430130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mp; Image (Pi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71868B-7E42-4472-865D-981843F91BC3}"/>
              </a:ext>
            </a:extLst>
          </p:cNvPr>
          <p:cNvSpPr>
            <a:spLocks/>
          </p:cNvSpPr>
          <p:nvPr/>
        </p:nvSpPr>
        <p:spPr>
          <a:xfrm>
            <a:off x="0" y="5251345"/>
            <a:ext cx="2555971" cy="1622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rot="5400000">
            <a:off x="277441" y="4386647"/>
            <a:ext cx="2001093" cy="1598783"/>
            <a:chOff x="2156567" y="3489063"/>
            <a:chExt cx="2344924"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2071"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rgbClr val="E5007E"/>
            </a:solidFill>
            <a:ln w="3822" cap="flat">
              <a:noFill/>
              <a:prstDash val="solid"/>
              <a:miter/>
            </a:ln>
          </p:spPr>
          <p:txBody>
            <a:bodyPr rtlCol="0" anchor="ctr"/>
            <a:lstStyle/>
            <a:p>
              <a:endParaRPr lang="en-US" sz="1350"/>
            </a:p>
          </p:txBody>
        </p:sp>
      </p:gr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652159" y="4417389"/>
            <a:ext cx="1252800" cy="16704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6" name="Title 1">
            <a:extLst>
              <a:ext uri="{FF2B5EF4-FFF2-40B4-BE49-F238E27FC236}">
                <a16:creationId xmlns:a16="http://schemas.microsoft.com/office/drawing/2014/main" id="{DE244732-4B4C-4BFF-B8EF-D2A78F1DA76B}"/>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17" name="Text Placeholder 6">
            <a:extLst>
              <a:ext uri="{FF2B5EF4-FFF2-40B4-BE49-F238E27FC236}">
                <a16:creationId xmlns:a16="http://schemas.microsoft.com/office/drawing/2014/main" id="{997B2EA1-79E1-4F76-9116-BFC56F69485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8" name="Text Placeholder 13">
            <a:extLst>
              <a:ext uri="{FF2B5EF4-FFF2-40B4-BE49-F238E27FC236}">
                <a16:creationId xmlns:a16="http://schemas.microsoft.com/office/drawing/2014/main" id="{16DD26E8-421B-40C8-B381-6744C1E93BBC}"/>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20" name="Footer Placeholder 19">
            <a:extLst>
              <a:ext uri="{FF2B5EF4-FFF2-40B4-BE49-F238E27FC236}">
                <a16:creationId xmlns:a16="http://schemas.microsoft.com/office/drawing/2014/main" id="{AA24BD8D-DF13-4031-99CB-3A436A3CF372}"/>
              </a:ext>
            </a:extLst>
          </p:cNvPr>
          <p:cNvSpPr>
            <a:spLocks noGrp="1"/>
          </p:cNvSpPr>
          <p:nvPr>
            <p:ph type="ftr" sz="quarter" idx="21"/>
          </p:nvPr>
        </p:nvSpPr>
        <p:spPr/>
        <p:txBody>
          <a:bodyPr/>
          <a:lstStyle>
            <a:lvl1pPr>
              <a:defRPr>
                <a:solidFill>
                  <a:srgbClr val="EF5EAE"/>
                </a:solidFill>
              </a:defRPr>
            </a:lvl1pPr>
          </a:lstStyle>
          <a:p>
            <a:r>
              <a:rPr lang="en-US"/>
              <a:t>© Copyright 2022 VNS Health. All rights reserved.</a:t>
            </a:r>
          </a:p>
        </p:txBody>
      </p:sp>
      <p:sp>
        <p:nvSpPr>
          <p:cNvPr id="21" name="Slide Number Placeholder 20">
            <a:extLst>
              <a:ext uri="{FF2B5EF4-FFF2-40B4-BE49-F238E27FC236}">
                <a16:creationId xmlns:a16="http://schemas.microsoft.com/office/drawing/2014/main" id="{64AE914E-411A-49BF-9C22-EEF2AC2774E8}"/>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994688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mp; Image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71868B-7E42-4472-865D-981843F91BC3}"/>
              </a:ext>
            </a:extLst>
          </p:cNvPr>
          <p:cNvSpPr>
            <a:spLocks/>
          </p:cNvSpPr>
          <p:nvPr/>
        </p:nvSpPr>
        <p:spPr>
          <a:xfrm>
            <a:off x="0" y="5251345"/>
            <a:ext cx="2555971" cy="16223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rot="5400000">
            <a:off x="277441" y="4386647"/>
            <a:ext cx="2001093" cy="1598783"/>
            <a:chOff x="2156567" y="3489063"/>
            <a:chExt cx="2344924"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2071"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endParaRPr lang="en-US" sz="1350"/>
            </a:p>
          </p:txBody>
        </p:sp>
      </p:gr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652159" y="4417389"/>
            <a:ext cx="1252800" cy="16704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6" name="Title 1">
            <a:extLst>
              <a:ext uri="{FF2B5EF4-FFF2-40B4-BE49-F238E27FC236}">
                <a16:creationId xmlns:a16="http://schemas.microsoft.com/office/drawing/2014/main" id="{DE244732-4B4C-4BFF-B8EF-D2A78F1DA76B}"/>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17" name="Text Placeholder 6">
            <a:extLst>
              <a:ext uri="{FF2B5EF4-FFF2-40B4-BE49-F238E27FC236}">
                <a16:creationId xmlns:a16="http://schemas.microsoft.com/office/drawing/2014/main" id="{997B2EA1-79E1-4F76-9116-BFC56F69485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4" name="Text Placeholder 13">
            <a:extLst>
              <a:ext uri="{FF2B5EF4-FFF2-40B4-BE49-F238E27FC236}">
                <a16:creationId xmlns:a16="http://schemas.microsoft.com/office/drawing/2014/main" id="{502555B1-4B4E-4C93-B9A3-8EA234A66B56}"/>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5" name="Footer Placeholder 14">
            <a:extLst>
              <a:ext uri="{FF2B5EF4-FFF2-40B4-BE49-F238E27FC236}">
                <a16:creationId xmlns:a16="http://schemas.microsoft.com/office/drawing/2014/main" id="{7F9C6A6A-B8B6-40FF-9C43-BC952B9E9E01}"/>
              </a:ext>
            </a:extLst>
          </p:cNvPr>
          <p:cNvSpPr>
            <a:spLocks noGrp="1"/>
          </p:cNvSpPr>
          <p:nvPr>
            <p:ph type="ftr" sz="quarter" idx="21"/>
          </p:nvPr>
        </p:nvSpPr>
        <p:spPr/>
        <p:txBody>
          <a:bodyPr/>
          <a:lstStyle>
            <a:lvl1pPr>
              <a:defRPr>
                <a:solidFill>
                  <a:srgbClr val="80DAF2"/>
                </a:solidFill>
              </a:defRPr>
            </a:lvl1pPr>
          </a:lstStyle>
          <a:p>
            <a:r>
              <a:rPr lang="en-US"/>
              <a:t>© Copyright 2022 VNS Health. All rights reserved.</a:t>
            </a:r>
          </a:p>
        </p:txBody>
      </p:sp>
      <p:sp>
        <p:nvSpPr>
          <p:cNvPr id="18" name="Slide Number Placeholder 17">
            <a:extLst>
              <a:ext uri="{FF2B5EF4-FFF2-40B4-BE49-F238E27FC236}">
                <a16:creationId xmlns:a16="http://schemas.microsoft.com/office/drawing/2014/main" id="{6F1D8581-D677-48ED-8313-76046DA7A93F}"/>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3520256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Title, subtitle &amp; imag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BD6ED4BA-86BB-4C96-BE47-421AEE445881}"/>
              </a:ext>
            </a:extLst>
          </p:cNvPr>
          <p:cNvGrpSpPr/>
          <p:nvPr/>
        </p:nvGrpSpPr>
        <p:grpSpPr>
          <a:xfrm>
            <a:off x="0" y="0"/>
            <a:ext cx="9144000" cy="3429000"/>
            <a:chOff x="0" y="-5087"/>
            <a:chExt cx="12192000" cy="3429000"/>
          </a:xfrm>
        </p:grpSpPr>
        <p:sp>
          <p:nvSpPr>
            <p:cNvPr id="8" name="Rectangle 7">
              <a:extLst>
                <a:ext uri="{FF2B5EF4-FFF2-40B4-BE49-F238E27FC236}">
                  <a16:creationId xmlns:a16="http://schemas.microsoft.com/office/drawing/2014/main" id="{434A3CC3-D3FE-4B5B-B5BF-A18D67720597}"/>
                </a:ext>
              </a:extLst>
            </p:cNvPr>
            <p:cNvSpPr>
              <a:spLocks/>
            </p:cNvSpPr>
            <p:nvPr/>
          </p:nvSpPr>
          <p:spPr>
            <a:xfrm>
              <a:off x="0" y="-5087"/>
              <a:ext cx="12192000"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pic>
          <p:nvPicPr>
            <p:cNvPr id="9" name="Picture 8" descr="A picture containing text, clipart&#10;&#10;Description automatically generated">
              <a:extLst>
                <a:ext uri="{FF2B5EF4-FFF2-40B4-BE49-F238E27FC236}">
                  <a16:creationId xmlns:a16="http://schemas.microsoft.com/office/drawing/2014/main" id="{E1CD8DED-934E-46F5-8DAA-712D43D15479}"/>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35109" y="431158"/>
              <a:ext cx="1425575" cy="389735"/>
            </a:xfrm>
            <a:prstGeom prst="rect">
              <a:avLst/>
            </a:prstGeom>
          </p:spPr>
        </p:pic>
      </p:grpSp>
      <p:pic>
        <p:nvPicPr>
          <p:cNvPr id="11" name="Graphic 10">
            <a:extLst>
              <a:ext uri="{FF2B5EF4-FFF2-40B4-BE49-F238E27FC236}">
                <a16:creationId xmlns:a16="http://schemas.microsoft.com/office/drawing/2014/main" id="{6A3A394E-6A0C-419A-88E9-60A03C398DBC}"/>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rot="16200000">
            <a:off x="8217314" y="6186107"/>
            <a:ext cx="538924" cy="809625"/>
          </a:xfrm>
          <a:prstGeom prst="rect">
            <a:avLst/>
          </a:prstGeom>
        </p:spPr>
      </p:pic>
      <p:sp>
        <p:nvSpPr>
          <p:cNvPr id="2" name="Title 1">
            <a:extLst>
              <a:ext uri="{FF2B5EF4-FFF2-40B4-BE49-F238E27FC236}">
                <a16:creationId xmlns:a16="http://schemas.microsoft.com/office/drawing/2014/main" id="{D7112107-41AE-4F14-B72C-B0F8C9AD8D70}"/>
              </a:ext>
            </a:extLst>
          </p:cNvPr>
          <p:cNvSpPr>
            <a:spLocks noGrp="1"/>
          </p:cNvSpPr>
          <p:nvPr>
            <p:ph type="title" hasCustomPrompt="1"/>
          </p:nvPr>
        </p:nvSpPr>
        <p:spPr>
          <a:xfrm>
            <a:off x="1645444" y="1295400"/>
            <a:ext cx="2458981" cy="2075996"/>
          </a:xfrm>
        </p:spPr>
        <p:txBody>
          <a:bodyPr>
            <a:normAutofit/>
          </a:bodyPr>
          <a:lstStyle>
            <a:lvl1pPr algn="r">
              <a:defRPr sz="2100"/>
            </a:lvl1pPr>
          </a:lstStyle>
          <a:p>
            <a:r>
              <a:rPr lang="en-US" dirty="0"/>
              <a:t>Title Here, Max 3 Lines, Capitalize, Bold, White, 28</a:t>
            </a:r>
          </a:p>
        </p:txBody>
      </p:sp>
      <p:sp>
        <p:nvSpPr>
          <p:cNvPr id="12" name="Picture Placeholder 15">
            <a:extLst>
              <a:ext uri="{FF2B5EF4-FFF2-40B4-BE49-F238E27FC236}">
                <a16:creationId xmlns:a16="http://schemas.microsoft.com/office/drawing/2014/main" id="{1C8594FB-1CA3-48E2-AA05-46D537A614FD}"/>
              </a:ext>
            </a:extLst>
          </p:cNvPr>
          <p:cNvSpPr>
            <a:spLocks noGrp="1"/>
          </p:cNvSpPr>
          <p:nvPr>
            <p:ph type="pic" sz="quarter" idx="17" hasCustomPrompt="1"/>
          </p:nvPr>
        </p:nvSpPr>
        <p:spPr>
          <a:xfrm>
            <a:off x="4612482" y="825981"/>
            <a:ext cx="3469481" cy="5220808"/>
          </a:xfrm>
        </p:spPr>
        <p:txBody>
          <a:bodyPr bIns="1620000" anchor="b">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5" name="Text Placeholder 13">
            <a:extLst>
              <a:ext uri="{FF2B5EF4-FFF2-40B4-BE49-F238E27FC236}">
                <a16:creationId xmlns:a16="http://schemas.microsoft.com/office/drawing/2014/main" id="{C01BBBDA-C5D1-4513-9D81-547F12F77FDB}"/>
              </a:ext>
            </a:extLst>
          </p:cNvPr>
          <p:cNvSpPr>
            <a:spLocks noGrp="1"/>
          </p:cNvSpPr>
          <p:nvPr>
            <p:ph type="body" sz="quarter" idx="20" hasCustomPrompt="1"/>
          </p:nvPr>
        </p:nvSpPr>
        <p:spPr>
          <a:xfrm>
            <a:off x="2552700" y="6396039"/>
            <a:ext cx="5439966" cy="244475"/>
          </a:xfrm>
        </p:spPr>
        <p:txBody>
          <a:bodyPr anchor="ctr">
            <a:normAutofit/>
          </a:bodyPr>
          <a:lstStyle>
            <a:lvl1pPr marL="0" indent="0">
              <a:lnSpc>
                <a:spcPct val="100000"/>
              </a:lnSpc>
              <a:spcBef>
                <a:spcPts val="0"/>
              </a:spcBef>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9" name="Footer Placeholder 18">
            <a:extLst>
              <a:ext uri="{FF2B5EF4-FFF2-40B4-BE49-F238E27FC236}">
                <a16:creationId xmlns:a16="http://schemas.microsoft.com/office/drawing/2014/main" id="{3386A9C2-BE19-4BE0-9636-2139D02ADD27}"/>
              </a:ext>
            </a:extLst>
          </p:cNvPr>
          <p:cNvSpPr>
            <a:spLocks noGrp="1"/>
          </p:cNvSpPr>
          <p:nvPr>
            <p:ph type="ftr" sz="quarter" idx="22"/>
          </p:nvPr>
        </p:nvSpPr>
        <p:spPr/>
        <p:txBody>
          <a:bodyPr/>
          <a:lstStyle>
            <a:lvl1pPr>
              <a:defRPr>
                <a:solidFill>
                  <a:srgbClr val="739AB6"/>
                </a:solidFill>
              </a:defRPr>
            </a:lvl1pPr>
          </a:lstStyle>
          <a:p>
            <a:r>
              <a:rPr lang="en-US"/>
              <a:t>© Copyright 2022 VNS Health. All rights reserved.</a:t>
            </a:r>
          </a:p>
        </p:txBody>
      </p:sp>
      <p:sp>
        <p:nvSpPr>
          <p:cNvPr id="20" name="Slide Number Placeholder 19">
            <a:extLst>
              <a:ext uri="{FF2B5EF4-FFF2-40B4-BE49-F238E27FC236}">
                <a16:creationId xmlns:a16="http://schemas.microsoft.com/office/drawing/2014/main" id="{8B24D92E-9A41-40A8-BA3D-C367E59AA652}"/>
              </a:ext>
            </a:extLst>
          </p:cNvPr>
          <p:cNvSpPr>
            <a:spLocks noGrp="1"/>
          </p:cNvSpPr>
          <p:nvPr>
            <p:ph type="sldNum" sz="quarter" idx="23"/>
          </p:nvPr>
        </p:nvSpPr>
        <p:spPr/>
        <p:txBody>
          <a:bodyPr/>
          <a:lstStyle/>
          <a:p>
            <a:fld id="{66A3101B-02DE-4DBE-A52F-35092CF47DF2}" type="slidenum">
              <a:rPr lang="en-US" smtClean="0"/>
              <a:pPr/>
              <a:t>‹#›</a:t>
            </a:fld>
            <a:endParaRPr lang="en-US"/>
          </a:p>
        </p:txBody>
      </p:sp>
      <p:sp>
        <p:nvSpPr>
          <p:cNvPr id="4" name="Text Placeholder 3">
            <a:extLst>
              <a:ext uri="{FF2B5EF4-FFF2-40B4-BE49-F238E27FC236}">
                <a16:creationId xmlns:a16="http://schemas.microsoft.com/office/drawing/2014/main" id="{4C70ED70-3A65-460F-8528-5C17B7FDC3A1}"/>
              </a:ext>
            </a:extLst>
          </p:cNvPr>
          <p:cNvSpPr>
            <a:spLocks noGrp="1"/>
          </p:cNvSpPr>
          <p:nvPr>
            <p:ph type="body" sz="quarter" idx="24" hasCustomPrompt="1"/>
          </p:nvPr>
        </p:nvSpPr>
        <p:spPr>
          <a:xfrm>
            <a:off x="1645444" y="3671888"/>
            <a:ext cx="2471738" cy="2374900"/>
          </a:xfrm>
        </p:spPr>
        <p:txBody>
          <a:bodyPr>
            <a:normAutofit/>
          </a:bodyPr>
          <a:lstStyle>
            <a:lvl1pPr marL="0" indent="0" algn="r">
              <a:buNone/>
              <a:defRPr sz="1050"/>
            </a:lvl1pPr>
            <a:lvl2pPr marL="342900" indent="0" algn="r">
              <a:buNone/>
              <a:defRPr/>
            </a:lvl2pPr>
            <a:lvl3pPr marL="685800" indent="0" algn="r">
              <a:buNone/>
              <a:defRPr/>
            </a:lvl3pPr>
            <a:lvl4pPr marL="1028700" indent="0" algn="r">
              <a:buNone/>
              <a:defRPr/>
            </a:lvl4pPr>
            <a:lvl5pPr marL="1371600" indent="0" algn="r">
              <a:buNone/>
              <a:defRPr/>
            </a:lvl5pPr>
          </a:lstStyle>
          <a:p>
            <a:pPr lvl="0"/>
            <a:r>
              <a:rPr lang="en-US"/>
              <a:t>Slide subtitle text or quotations here, maximum of 10 lines.</a:t>
            </a:r>
          </a:p>
          <a:p>
            <a:pPr lvl="0"/>
            <a:r>
              <a:rPr lang="en-US"/>
              <a:t>Sentence case, Arial, blue, 14</a:t>
            </a:r>
          </a:p>
        </p:txBody>
      </p:sp>
    </p:spTree>
    <p:custDataLst>
      <p:tags r:id="rId1"/>
    </p:custDataLst>
    <p:extLst>
      <p:ext uri="{BB962C8B-B14F-4D97-AF65-F5344CB8AC3E}">
        <p14:creationId xmlns:p14="http://schemas.microsoft.com/office/powerpoint/2010/main" val="1239548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3880">
          <p15:clr>
            <a:srgbClr val="F26B43"/>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Blank, Title &amp; Subtitle (Blue)">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3AF3E03-A2C4-47A0-8390-ED60A648BAB9}"/>
              </a:ext>
            </a:extLst>
          </p:cNvPr>
          <p:cNvSpPr/>
          <p:nvPr/>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6" name="Picture 5" descr="A picture containing text, clipart&#10;&#10;Description automatically generated">
            <a:extLst>
              <a:ext uri="{FF2B5EF4-FFF2-40B4-BE49-F238E27FC236}">
                <a16:creationId xmlns:a16="http://schemas.microsoft.com/office/drawing/2014/main" id="{B3C840CA-897F-415A-853A-547FED7F1FD5}"/>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6332" y="436246"/>
            <a:ext cx="1069181" cy="389735"/>
          </a:xfrm>
          <a:prstGeom prst="rect">
            <a:avLst/>
          </a:prstGeom>
        </p:spPr>
      </p:pic>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rot="16200000">
            <a:off x="8217314" y="6186107"/>
            <a:ext cx="538924" cy="809625"/>
          </a:xfrm>
          <a:prstGeom prst="rect">
            <a:avLst/>
          </a:prstGeom>
        </p:spPr>
      </p:pic>
      <p:sp>
        <p:nvSpPr>
          <p:cNvPr id="2" name="Title 1">
            <a:extLst>
              <a:ext uri="{FF2B5EF4-FFF2-40B4-BE49-F238E27FC236}">
                <a16:creationId xmlns:a16="http://schemas.microsoft.com/office/drawing/2014/main" id="{963AAC43-62AC-4109-9EA5-E623451E4BFF}"/>
              </a:ext>
            </a:extLst>
          </p:cNvPr>
          <p:cNvSpPr>
            <a:spLocks noGrp="1"/>
          </p:cNvSpPr>
          <p:nvPr>
            <p:ph type="title" hasCustomPrompt="1"/>
          </p:nvPr>
        </p:nvSpPr>
        <p:spPr>
          <a:xfrm>
            <a:off x="1645444" y="288000"/>
            <a:ext cx="6922294" cy="484188"/>
          </a:xfrm>
        </p:spPr>
        <p:txBody>
          <a:bodyPr/>
          <a:lstStyle>
            <a:lvl1pPr algn="l">
              <a:defRPr>
                <a:solidFill>
                  <a:schemeClr val="bg1"/>
                </a:solidFill>
              </a:defRPr>
            </a:lvl1pPr>
          </a:lstStyle>
          <a:p>
            <a:r>
              <a:rPr lang="en-US" dirty="0"/>
              <a:t>Title Here, Max 1 Lines, Capitalize, Bold, White, 28</a:t>
            </a:r>
          </a:p>
        </p:txBody>
      </p:sp>
      <p:sp>
        <p:nvSpPr>
          <p:cNvPr id="8" name="Text Placeholder 6">
            <a:extLst>
              <a:ext uri="{FF2B5EF4-FFF2-40B4-BE49-F238E27FC236}">
                <a16:creationId xmlns:a16="http://schemas.microsoft.com/office/drawing/2014/main" id="{E0F92701-B550-4907-A513-4506E528B142}"/>
              </a:ext>
            </a:extLst>
          </p:cNvPr>
          <p:cNvSpPr>
            <a:spLocks noGrp="1"/>
          </p:cNvSpPr>
          <p:nvPr>
            <p:ph type="body" sz="quarter" idx="13" hasCustomPrompt="1"/>
          </p:nvPr>
        </p:nvSpPr>
        <p:spPr>
          <a:xfrm>
            <a:off x="1645444" y="777600"/>
            <a:ext cx="6922294" cy="484188"/>
          </a:xfrm>
        </p:spPr>
        <p:txBody>
          <a:bodyPr lIns="0" rIns="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7C753A4-6ED8-4AEE-A6CB-0FEBDD34144A}"/>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4" name="Footer Placeholder 13">
            <a:extLst>
              <a:ext uri="{FF2B5EF4-FFF2-40B4-BE49-F238E27FC236}">
                <a16:creationId xmlns:a16="http://schemas.microsoft.com/office/drawing/2014/main" id="{5D4ACEC5-BA14-4E22-9B40-D4234FB04D9C}"/>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C69B51AD-5100-45DD-8B9B-5D07B0B015FE}"/>
              </a:ext>
            </a:extLst>
          </p:cNvPr>
          <p:cNvSpPr>
            <a:spLocks noGrp="1"/>
          </p:cNvSpPr>
          <p:nvPr>
            <p:ph type="sldNum" sz="quarter" idx="22"/>
          </p:nvPr>
        </p:nvSpPr>
        <p:spPr/>
        <p:txBody>
          <a:bodyPr/>
          <a:lstStyle>
            <a:lvl1pPr>
              <a:defRPr>
                <a:solidFill>
                  <a:srgbClr val="739AB6"/>
                </a:solidFill>
              </a:defRPr>
            </a:lvl1p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381747081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Blank, Title &amp; Subtitle (White)">
    <p:bg>
      <p:bgRef idx="1001">
        <a:schemeClr val="bg1"/>
      </p:bgRef>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rot="16200000">
            <a:off x="8217314" y="6186107"/>
            <a:ext cx="538924" cy="809625"/>
          </a:xfrm>
          <a:prstGeom prst="rect">
            <a:avLst/>
          </a:prstGeom>
        </p:spPr>
      </p:pic>
      <p:pic>
        <p:nvPicPr>
          <p:cNvPr id="3" name="Picture 2" descr="Logo&#10;&#10;Description automatically generated">
            <a:extLst>
              <a:ext uri="{FF2B5EF4-FFF2-40B4-BE49-F238E27FC236}">
                <a16:creationId xmlns:a16="http://schemas.microsoft.com/office/drawing/2014/main" id="{6C2099EE-7C2E-4697-83FD-B10AEF040829}"/>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331437" y="431801"/>
            <a:ext cx="1064368" cy="387979"/>
          </a:xfrm>
          <a:prstGeom prst="rect">
            <a:avLst/>
          </a:prstGeom>
        </p:spPr>
      </p:pic>
      <p:sp>
        <p:nvSpPr>
          <p:cNvPr id="13" name="Title 1">
            <a:extLst>
              <a:ext uri="{FF2B5EF4-FFF2-40B4-BE49-F238E27FC236}">
                <a16:creationId xmlns:a16="http://schemas.microsoft.com/office/drawing/2014/main" id="{E10415D3-3BBF-4E62-8F6B-DBCAA3E4A8D2}"/>
              </a:ext>
            </a:extLst>
          </p:cNvPr>
          <p:cNvSpPr>
            <a:spLocks noGrp="1"/>
          </p:cNvSpPr>
          <p:nvPr>
            <p:ph type="title" hasCustomPrompt="1"/>
          </p:nvPr>
        </p:nvSpPr>
        <p:spPr>
          <a:xfrm>
            <a:off x="1645444" y="288000"/>
            <a:ext cx="6922294" cy="484188"/>
          </a:xfrm>
        </p:spPr>
        <p:txBody>
          <a:bodyPr/>
          <a:lstStyle>
            <a:lvl1pPr algn="l">
              <a:defRPr>
                <a:solidFill>
                  <a:schemeClr val="tx2"/>
                </a:solidFill>
              </a:defRPr>
            </a:lvl1pPr>
          </a:lstStyle>
          <a:p>
            <a:r>
              <a:rPr lang="en-US" dirty="0"/>
              <a:t>Title Here, Max 1 Lines, Capitalize, Bold, White, 28</a:t>
            </a:r>
          </a:p>
        </p:txBody>
      </p:sp>
      <p:sp>
        <p:nvSpPr>
          <p:cNvPr id="14" name="Text Placeholder 6">
            <a:extLst>
              <a:ext uri="{FF2B5EF4-FFF2-40B4-BE49-F238E27FC236}">
                <a16:creationId xmlns:a16="http://schemas.microsoft.com/office/drawing/2014/main" id="{F00011F6-4955-482E-B6F3-E838E8E9D894}"/>
              </a:ext>
            </a:extLst>
          </p:cNvPr>
          <p:cNvSpPr>
            <a:spLocks noGrp="1"/>
          </p:cNvSpPr>
          <p:nvPr>
            <p:ph type="body" sz="quarter" idx="13" hasCustomPrompt="1"/>
          </p:nvPr>
        </p:nvSpPr>
        <p:spPr>
          <a:xfrm>
            <a:off x="1645444" y="777600"/>
            <a:ext cx="6922294" cy="484188"/>
          </a:xfrm>
        </p:spPr>
        <p:txBody>
          <a:bodyPr lIns="0" rIns="0">
            <a:normAutofit/>
          </a:bodyPr>
          <a:lstStyle>
            <a:lvl1pPr marL="0" indent="0">
              <a:lnSpc>
                <a:spcPct val="100000"/>
              </a:lnSpc>
              <a:spcBef>
                <a:spcPts val="0"/>
              </a:spcBef>
              <a:spcAft>
                <a:spcPts val="0"/>
              </a:spcAft>
              <a:buNone/>
              <a:defRPr sz="1350">
                <a:solidFill>
                  <a:schemeClr val="tx2"/>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E774A9C-2C8C-40EB-BE56-2125800B8618}"/>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8" name="Footer Placeholder 7">
            <a:extLst>
              <a:ext uri="{FF2B5EF4-FFF2-40B4-BE49-F238E27FC236}">
                <a16:creationId xmlns:a16="http://schemas.microsoft.com/office/drawing/2014/main" id="{AF355A23-11F3-49F6-A141-8DBF6BF95C12}"/>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86F10E12-45AD-427C-BD9D-9521BF173A89}"/>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362935211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Closing Slid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8B2973F-91ED-4A96-AABD-D7999BEE671B}"/>
              </a:ext>
            </a:extLst>
          </p:cNvPr>
          <p:cNvSpPr/>
          <p:nvPr/>
        </p:nvSpPr>
        <p:spPr>
          <a:xfrm>
            <a:off x="0" y="0"/>
            <a:ext cx="9144000" cy="6858000"/>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10" name="Text Placeholder 5">
            <a:extLst>
              <a:ext uri="{FF2B5EF4-FFF2-40B4-BE49-F238E27FC236}">
                <a16:creationId xmlns:a16="http://schemas.microsoft.com/office/drawing/2014/main" id="{23A3B316-A9E5-4522-A2C1-7E3A96E0322A}"/>
              </a:ext>
            </a:extLst>
          </p:cNvPr>
          <p:cNvSpPr>
            <a:spLocks noGrp="1"/>
          </p:cNvSpPr>
          <p:nvPr>
            <p:ph type="body" sz="quarter" idx="11" hasCustomPrompt="1"/>
          </p:nvPr>
        </p:nvSpPr>
        <p:spPr>
          <a:xfrm>
            <a:off x="2085975" y="3679502"/>
            <a:ext cx="6400800" cy="485775"/>
          </a:xfrm>
        </p:spPr>
        <p:txBody>
          <a:bodyPr anchor="t">
            <a:noAutofit/>
          </a:bodyPr>
          <a:lstStyle>
            <a:lvl1pPr marL="0" indent="0">
              <a:lnSpc>
                <a:spcPct val="100000"/>
              </a:lnSpc>
              <a:spcBef>
                <a:spcPts val="0"/>
              </a:spcBef>
              <a:spcAft>
                <a:spcPts val="0"/>
              </a:spcAft>
              <a:buNone/>
              <a:defRPr sz="21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Thank you / Questions &amp; Answers  </a:t>
            </a:r>
          </a:p>
        </p:txBody>
      </p:sp>
      <p:pic>
        <p:nvPicPr>
          <p:cNvPr id="7" name="Picture 6">
            <a:extLst>
              <a:ext uri="{FF2B5EF4-FFF2-40B4-BE49-F238E27FC236}">
                <a16:creationId xmlns:a16="http://schemas.microsoft.com/office/drawing/2014/main" id="{0A6BB7C4-CF3E-4680-ADD7-B26B7975CD5E}"/>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126419" y="2388870"/>
            <a:ext cx="2141069" cy="1042570"/>
          </a:xfrm>
          <a:prstGeom prst="rect">
            <a:avLst/>
          </a:prstGeom>
        </p:spPr>
      </p:pic>
      <p:sp>
        <p:nvSpPr>
          <p:cNvPr id="11" name="Rectangle 10">
            <a:extLst>
              <a:ext uri="{FF2B5EF4-FFF2-40B4-BE49-F238E27FC236}">
                <a16:creationId xmlns:a16="http://schemas.microsoft.com/office/drawing/2014/main" id="{78E7B307-A019-4692-9B25-2850D0CE87E6}"/>
              </a:ext>
            </a:extLst>
          </p:cNvPr>
          <p:cNvSpPr/>
          <p:nvPr/>
        </p:nvSpPr>
        <p:spPr>
          <a:xfrm>
            <a:off x="0" y="2312509"/>
            <a:ext cx="2126420" cy="1284192"/>
          </a:xfrm>
          <a:prstGeom prst="rect">
            <a:avLst/>
          </a:prstGeom>
          <a:gradFill flip="none" rotWithShape="1">
            <a:gsLst>
              <a:gs pos="0">
                <a:schemeClr val="tx2"/>
              </a:gs>
              <a:gs pos="100000">
                <a:schemeClr val="tx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12" name="Group 11">
            <a:extLst>
              <a:ext uri="{FF2B5EF4-FFF2-40B4-BE49-F238E27FC236}">
                <a16:creationId xmlns:a16="http://schemas.microsoft.com/office/drawing/2014/main" id="{DDF83C36-823B-40CB-A11E-465E142EA240}"/>
              </a:ext>
            </a:extLst>
          </p:cNvPr>
          <p:cNvGrpSpPr/>
          <p:nvPr/>
        </p:nvGrpSpPr>
        <p:grpSpPr>
          <a:xfrm>
            <a:off x="1394680" y="2464449"/>
            <a:ext cx="648801" cy="866708"/>
            <a:chOff x="12954017" y="7362778"/>
            <a:chExt cx="613826" cy="614990"/>
          </a:xfrm>
        </p:grpSpPr>
        <p:sp>
          <p:nvSpPr>
            <p:cNvPr id="13" name="Freeform: Shape 12">
              <a:extLst>
                <a:ext uri="{FF2B5EF4-FFF2-40B4-BE49-F238E27FC236}">
                  <a16:creationId xmlns:a16="http://schemas.microsoft.com/office/drawing/2014/main" id="{64DA0EEB-534C-4C17-960F-C106F7B945CE}"/>
                </a:ext>
              </a:extLst>
            </p:cNvPr>
            <p:cNvSpPr/>
            <p:nvPr/>
          </p:nvSpPr>
          <p:spPr>
            <a:xfrm>
              <a:off x="12987261" y="7702119"/>
              <a:ext cx="147313" cy="122154"/>
            </a:xfrm>
            <a:custGeom>
              <a:avLst/>
              <a:gdLst>
                <a:gd name="connsiteX0" fmla="*/ 132044 w 147313"/>
                <a:gd name="connsiteY0" fmla="*/ 975 h 122154"/>
                <a:gd name="connsiteX1" fmla="*/ 9934 w 147313"/>
                <a:gd name="connsiteY1" fmla="*/ 57878 h 122154"/>
                <a:gd name="connsiteX2" fmla="*/ -20 w 147313"/>
                <a:gd name="connsiteY2" fmla="*/ 73518 h 122154"/>
                <a:gd name="connsiteX3" fmla="*/ -20 w 147313"/>
                <a:gd name="connsiteY3" fmla="*/ 111427 h 122154"/>
                <a:gd name="connsiteX4" fmla="*/ 10742 w 147313"/>
                <a:gd name="connsiteY4" fmla="*/ 122134 h 122154"/>
                <a:gd name="connsiteX5" fmla="*/ 15220 w 147313"/>
                <a:gd name="connsiteY5" fmla="*/ 121143 h 122154"/>
                <a:gd name="connsiteX6" fmla="*/ 137302 w 147313"/>
                <a:gd name="connsiteY6" fmla="*/ 64193 h 122154"/>
                <a:gd name="connsiteX7" fmla="*/ 147294 w 147313"/>
                <a:gd name="connsiteY7" fmla="*/ 48486 h 122154"/>
                <a:gd name="connsiteX8" fmla="*/ 147294 w 147313"/>
                <a:gd name="connsiteY8" fmla="*/ 10700 h 122154"/>
                <a:gd name="connsiteX9" fmla="*/ 136545 w 147313"/>
                <a:gd name="connsiteY9" fmla="*/ -20 h 122154"/>
                <a:gd name="connsiteX10" fmla="*/ 132044 w 147313"/>
                <a:gd name="connsiteY10" fmla="*/ 975 h 122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13" h="122154">
                  <a:moveTo>
                    <a:pt x="132044" y="975"/>
                  </a:moveTo>
                  <a:lnTo>
                    <a:pt x="9934" y="57878"/>
                  </a:lnTo>
                  <a:cubicBezTo>
                    <a:pt x="3855" y="60710"/>
                    <a:pt x="-29" y="66811"/>
                    <a:pt x="-20" y="73518"/>
                  </a:cubicBezTo>
                  <a:lnTo>
                    <a:pt x="-20" y="111427"/>
                  </a:lnTo>
                  <a:cubicBezTo>
                    <a:pt x="-5" y="117356"/>
                    <a:pt x="4814" y="122150"/>
                    <a:pt x="10742" y="122134"/>
                  </a:cubicBezTo>
                  <a:cubicBezTo>
                    <a:pt x="12289" y="122130"/>
                    <a:pt x="13816" y="121791"/>
                    <a:pt x="15220" y="121143"/>
                  </a:cubicBezTo>
                  <a:lnTo>
                    <a:pt x="137302" y="64193"/>
                  </a:lnTo>
                  <a:cubicBezTo>
                    <a:pt x="143400" y="61341"/>
                    <a:pt x="147295" y="55217"/>
                    <a:pt x="147294" y="48486"/>
                  </a:cubicBezTo>
                  <a:lnTo>
                    <a:pt x="147294" y="10700"/>
                  </a:lnTo>
                  <a:cubicBezTo>
                    <a:pt x="147286" y="4772"/>
                    <a:pt x="142474" y="-28"/>
                    <a:pt x="136545" y="-20"/>
                  </a:cubicBezTo>
                  <a:cubicBezTo>
                    <a:pt x="134990" y="-18"/>
                    <a:pt x="133455" y="322"/>
                    <a:pt x="132044" y="975"/>
                  </a:cubicBezTo>
                  <a:close/>
                </a:path>
              </a:pathLst>
            </a:custGeom>
            <a:solidFill>
              <a:srgbClr val="00B5E2"/>
            </a:solidFill>
            <a:ln w="9525" cap="flat">
              <a:noFill/>
              <a:prstDash val="solid"/>
              <a:miter/>
            </a:ln>
          </p:spPr>
          <p:txBody>
            <a:bodyPr rtlCol="0" anchor="ctr"/>
            <a:lstStyle/>
            <a:p>
              <a:endParaRPr lang="en-US" sz="1350"/>
            </a:p>
          </p:txBody>
        </p:sp>
        <p:sp>
          <p:nvSpPr>
            <p:cNvPr id="14" name="Freeform: Shape 13">
              <a:extLst>
                <a:ext uri="{FF2B5EF4-FFF2-40B4-BE49-F238E27FC236}">
                  <a16:creationId xmlns:a16="http://schemas.microsoft.com/office/drawing/2014/main" id="{1955B591-5250-4A28-98BF-E4B17A610A6C}"/>
                </a:ext>
              </a:extLst>
            </p:cNvPr>
            <p:cNvSpPr/>
            <p:nvPr/>
          </p:nvSpPr>
          <p:spPr>
            <a:xfrm>
              <a:off x="13134583" y="7796073"/>
              <a:ext cx="96411" cy="181695"/>
            </a:xfrm>
            <a:custGeom>
              <a:avLst/>
              <a:gdLst>
                <a:gd name="connsiteX0" fmla="*/ 46796 w 96411"/>
                <a:gd name="connsiteY0" fmla="*/ 7110 h 181695"/>
                <a:gd name="connsiteX1" fmla="*/ 1009 w 96411"/>
                <a:gd name="connsiteY1" fmla="*/ 133792 h 181695"/>
                <a:gd name="connsiteX2" fmla="*/ 5077 w 96411"/>
                <a:gd name="connsiteY2" fmla="*/ 151890 h 181695"/>
                <a:gd name="connsiteX3" fmla="*/ 31975 w 96411"/>
                <a:gd name="connsiteY3" fmla="*/ 178560 h 181695"/>
                <a:gd name="connsiteX4" fmla="*/ 47169 w 96411"/>
                <a:gd name="connsiteY4" fmla="*/ 178497 h 181695"/>
                <a:gd name="connsiteX5" fmla="*/ 49644 w 96411"/>
                <a:gd name="connsiteY5" fmla="*/ 174588 h 181695"/>
                <a:gd name="connsiteX6" fmla="*/ 95364 w 96411"/>
                <a:gd name="connsiteY6" fmla="*/ 47905 h 181695"/>
                <a:gd name="connsiteX7" fmla="*/ 91278 w 96411"/>
                <a:gd name="connsiteY7" fmla="*/ 29751 h 181695"/>
                <a:gd name="connsiteX8" fmla="*/ 64465 w 96411"/>
                <a:gd name="connsiteY8" fmla="*/ 3081 h 181695"/>
                <a:gd name="connsiteX9" fmla="*/ 49271 w 96411"/>
                <a:gd name="connsiteY9" fmla="*/ 3173 h 181695"/>
                <a:gd name="connsiteX10" fmla="*/ 46796 w 96411"/>
                <a:gd name="connsiteY10" fmla="*/ 7110 h 181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11" h="181695">
                  <a:moveTo>
                    <a:pt x="46796" y="7110"/>
                  </a:moveTo>
                  <a:lnTo>
                    <a:pt x="1009" y="133792"/>
                  </a:lnTo>
                  <a:cubicBezTo>
                    <a:pt x="-1275" y="140102"/>
                    <a:pt x="312" y="147164"/>
                    <a:pt x="5077" y="151890"/>
                  </a:cubicBezTo>
                  <a:lnTo>
                    <a:pt x="31975" y="178560"/>
                  </a:lnTo>
                  <a:cubicBezTo>
                    <a:pt x="36188" y="182739"/>
                    <a:pt x="42991" y="182711"/>
                    <a:pt x="47169" y="178497"/>
                  </a:cubicBezTo>
                  <a:cubicBezTo>
                    <a:pt x="48269" y="177389"/>
                    <a:pt x="49112" y="176056"/>
                    <a:pt x="49644" y="174588"/>
                  </a:cubicBezTo>
                  <a:lnTo>
                    <a:pt x="95364" y="47905"/>
                  </a:lnTo>
                  <a:cubicBezTo>
                    <a:pt x="97648" y="41574"/>
                    <a:pt x="96055" y="34493"/>
                    <a:pt x="91278" y="29751"/>
                  </a:cubicBezTo>
                  <a:lnTo>
                    <a:pt x="64465" y="3081"/>
                  </a:lnTo>
                  <a:cubicBezTo>
                    <a:pt x="60243" y="-1089"/>
                    <a:pt x="53441" y="-1048"/>
                    <a:pt x="49271" y="3173"/>
                  </a:cubicBezTo>
                  <a:cubicBezTo>
                    <a:pt x="48169" y="4290"/>
                    <a:pt x="47324" y="5633"/>
                    <a:pt x="46796" y="7110"/>
                  </a:cubicBezTo>
                  <a:close/>
                </a:path>
              </a:pathLst>
            </a:custGeom>
            <a:solidFill>
              <a:srgbClr val="E5007E"/>
            </a:solidFill>
            <a:ln w="9525" cap="flat">
              <a:noFill/>
              <a:prstDash val="solid"/>
              <a:miter/>
            </a:ln>
          </p:spPr>
          <p:txBody>
            <a:bodyPr rtlCol="0" anchor="ctr"/>
            <a:lstStyle/>
            <a:p>
              <a:endParaRPr lang="en-US" sz="1350"/>
            </a:p>
          </p:txBody>
        </p:sp>
        <p:sp>
          <p:nvSpPr>
            <p:cNvPr id="15" name="Freeform: Shape 14">
              <a:extLst>
                <a:ext uri="{FF2B5EF4-FFF2-40B4-BE49-F238E27FC236}">
                  <a16:creationId xmlns:a16="http://schemas.microsoft.com/office/drawing/2014/main" id="{71A01B16-93C8-4F7E-A2DE-EBF0B562C731}"/>
                </a:ext>
              </a:extLst>
            </p:cNvPr>
            <p:cNvSpPr/>
            <p:nvPr/>
          </p:nvSpPr>
          <p:spPr>
            <a:xfrm>
              <a:off x="13297373" y="7805146"/>
              <a:ext cx="122459" cy="147342"/>
            </a:xfrm>
            <a:custGeom>
              <a:avLst/>
              <a:gdLst>
                <a:gd name="connsiteX0" fmla="*/ 993 w 122459"/>
                <a:gd name="connsiteY0" fmla="*/ 15382 h 147342"/>
                <a:gd name="connsiteX1" fmla="*/ 58143 w 122459"/>
                <a:gd name="connsiteY1" fmla="*/ 137388 h 147342"/>
                <a:gd name="connsiteX2" fmla="*/ 73802 w 122459"/>
                <a:gd name="connsiteY2" fmla="*/ 147322 h 147342"/>
                <a:gd name="connsiteX3" fmla="*/ 111702 w 122459"/>
                <a:gd name="connsiteY3" fmla="*/ 147218 h 147342"/>
                <a:gd name="connsiteX4" fmla="*/ 122439 w 122459"/>
                <a:gd name="connsiteY4" fmla="*/ 136467 h 147342"/>
                <a:gd name="connsiteX5" fmla="*/ 121427 w 122459"/>
                <a:gd name="connsiteY5" fmla="*/ 131920 h 147342"/>
                <a:gd name="connsiteX6" fmla="*/ 64277 w 122459"/>
                <a:gd name="connsiteY6" fmla="*/ 9943 h 147342"/>
                <a:gd name="connsiteX7" fmla="*/ 48551 w 122459"/>
                <a:gd name="connsiteY7" fmla="*/ -20 h 147342"/>
                <a:gd name="connsiteX8" fmla="*/ 10765 w 122459"/>
                <a:gd name="connsiteY8" fmla="*/ 85 h 147342"/>
                <a:gd name="connsiteX9" fmla="*/ -20 w 122459"/>
                <a:gd name="connsiteY9" fmla="*/ 10788 h 147342"/>
                <a:gd name="connsiteX10" fmla="*/ 993 w 122459"/>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9" h="147342">
                  <a:moveTo>
                    <a:pt x="993" y="15382"/>
                  </a:moveTo>
                  <a:lnTo>
                    <a:pt x="58143" y="137388"/>
                  </a:lnTo>
                  <a:cubicBezTo>
                    <a:pt x="60987" y="143462"/>
                    <a:pt x="67094" y="147337"/>
                    <a:pt x="73802" y="147322"/>
                  </a:cubicBezTo>
                  <a:lnTo>
                    <a:pt x="111702" y="147218"/>
                  </a:lnTo>
                  <a:cubicBezTo>
                    <a:pt x="117636" y="147214"/>
                    <a:pt x="122443" y="142401"/>
                    <a:pt x="122439" y="136467"/>
                  </a:cubicBezTo>
                  <a:cubicBezTo>
                    <a:pt x="122438" y="134895"/>
                    <a:pt x="122092" y="133343"/>
                    <a:pt x="121427" y="131920"/>
                  </a:cubicBezTo>
                  <a:lnTo>
                    <a:pt x="64277" y="9943"/>
                  </a:lnTo>
                  <a:cubicBezTo>
                    <a:pt x="61415" y="3849"/>
                    <a:pt x="55283" y="-36"/>
                    <a:pt x="48551" y="-20"/>
                  </a:cubicBezTo>
                  <a:lnTo>
                    <a:pt x="10765" y="85"/>
                  </a:lnTo>
                  <a:cubicBezTo>
                    <a:pt x="4831" y="62"/>
                    <a:pt x="3" y="4854"/>
                    <a:pt x="-20" y="10788"/>
                  </a:cubicBezTo>
                  <a:cubicBezTo>
                    <a:pt x="-26" y="12375"/>
                    <a:pt x="320" y="13945"/>
                    <a:pt x="993" y="15382"/>
                  </a:cubicBezTo>
                  <a:close/>
                </a:path>
              </a:pathLst>
            </a:custGeom>
            <a:solidFill>
              <a:srgbClr val="00B5E2"/>
            </a:solidFill>
            <a:ln w="9525" cap="flat">
              <a:noFill/>
              <a:prstDash val="solid"/>
              <a:miter/>
            </a:ln>
          </p:spPr>
          <p:txBody>
            <a:bodyPr rtlCol="0" anchor="ctr"/>
            <a:lstStyle/>
            <a:p>
              <a:endParaRPr lang="en-US" sz="1350"/>
            </a:p>
          </p:txBody>
        </p:sp>
        <p:sp>
          <p:nvSpPr>
            <p:cNvPr id="16" name="Freeform: Shape 15">
              <a:extLst>
                <a:ext uri="{FF2B5EF4-FFF2-40B4-BE49-F238E27FC236}">
                  <a16:creationId xmlns:a16="http://schemas.microsoft.com/office/drawing/2014/main" id="{8001238C-C3B6-4691-88C6-1ABE455D4854}"/>
                </a:ext>
              </a:extLst>
            </p:cNvPr>
            <p:cNvSpPr/>
            <p:nvPr/>
          </p:nvSpPr>
          <p:spPr>
            <a:xfrm>
              <a:off x="13292054" y="7362778"/>
              <a:ext cx="96540" cy="181729"/>
            </a:xfrm>
            <a:custGeom>
              <a:avLst/>
              <a:gdLst>
                <a:gd name="connsiteX0" fmla="*/ 46954 w 96540"/>
                <a:gd name="connsiteY0" fmla="*/ 7104 h 181729"/>
                <a:gd name="connsiteX1" fmla="*/ 1015 w 96540"/>
                <a:gd name="connsiteY1" fmla="*/ 133738 h 181729"/>
                <a:gd name="connsiteX2" fmla="*/ 5054 w 96540"/>
                <a:gd name="connsiteY2" fmla="*/ 151836 h 181729"/>
                <a:gd name="connsiteX3" fmla="*/ 31915 w 96540"/>
                <a:gd name="connsiteY3" fmla="*/ 178582 h 181729"/>
                <a:gd name="connsiteX4" fmla="*/ 47109 w 96540"/>
                <a:gd name="connsiteY4" fmla="*/ 178544 h 181729"/>
                <a:gd name="connsiteX5" fmla="*/ 49593 w 96540"/>
                <a:gd name="connsiteY5" fmla="*/ 174629 h 181729"/>
                <a:gd name="connsiteX6" fmla="*/ 95484 w 96540"/>
                <a:gd name="connsiteY6" fmla="*/ 47947 h 181729"/>
                <a:gd name="connsiteX7" fmla="*/ 91427 w 96540"/>
                <a:gd name="connsiteY7" fmla="*/ 29783 h 181729"/>
                <a:gd name="connsiteX8" fmla="*/ 64642 w 96540"/>
                <a:gd name="connsiteY8" fmla="*/ 3113 h 181729"/>
                <a:gd name="connsiteX9" fmla="*/ 49461 w 96540"/>
                <a:gd name="connsiteY9" fmla="*/ 3135 h 181729"/>
                <a:gd name="connsiteX10" fmla="*/ 46954 w 96540"/>
                <a:gd name="connsiteY10" fmla="*/ 7104 h 181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540" h="181729">
                  <a:moveTo>
                    <a:pt x="46954" y="7104"/>
                  </a:moveTo>
                  <a:lnTo>
                    <a:pt x="1015" y="133738"/>
                  </a:lnTo>
                  <a:cubicBezTo>
                    <a:pt x="-1273" y="140043"/>
                    <a:pt x="302" y="147103"/>
                    <a:pt x="5054" y="151836"/>
                  </a:cubicBezTo>
                  <a:lnTo>
                    <a:pt x="31915" y="178582"/>
                  </a:lnTo>
                  <a:cubicBezTo>
                    <a:pt x="36121" y="182767"/>
                    <a:pt x="42924" y="182750"/>
                    <a:pt x="47109" y="178544"/>
                  </a:cubicBezTo>
                  <a:cubicBezTo>
                    <a:pt x="48212" y="177435"/>
                    <a:pt x="49060" y="176099"/>
                    <a:pt x="49593" y="174629"/>
                  </a:cubicBezTo>
                  <a:lnTo>
                    <a:pt x="95484" y="47947"/>
                  </a:lnTo>
                  <a:cubicBezTo>
                    <a:pt x="97777" y="41618"/>
                    <a:pt x="96195" y="34534"/>
                    <a:pt x="91427" y="29783"/>
                  </a:cubicBezTo>
                  <a:lnTo>
                    <a:pt x="64642" y="3113"/>
                  </a:lnTo>
                  <a:cubicBezTo>
                    <a:pt x="60444" y="-1073"/>
                    <a:pt x="53647" y="-1063"/>
                    <a:pt x="49461" y="3135"/>
                  </a:cubicBezTo>
                  <a:cubicBezTo>
                    <a:pt x="48343" y="4257"/>
                    <a:pt x="47487" y="5612"/>
                    <a:pt x="46954" y="7104"/>
                  </a:cubicBezTo>
                  <a:close/>
                </a:path>
              </a:pathLst>
            </a:custGeom>
            <a:solidFill>
              <a:srgbClr val="E5007E"/>
            </a:solidFill>
            <a:ln w="9525" cap="flat">
              <a:noFill/>
              <a:prstDash val="solid"/>
              <a:miter/>
            </a:ln>
          </p:spPr>
          <p:txBody>
            <a:bodyPr rtlCol="0" anchor="ctr"/>
            <a:lstStyle/>
            <a:p>
              <a:endParaRPr lang="en-US" sz="1350"/>
            </a:p>
          </p:txBody>
        </p:sp>
        <p:sp>
          <p:nvSpPr>
            <p:cNvPr id="17" name="Freeform: Shape 16">
              <a:extLst>
                <a:ext uri="{FF2B5EF4-FFF2-40B4-BE49-F238E27FC236}">
                  <a16:creationId xmlns:a16="http://schemas.microsoft.com/office/drawing/2014/main" id="{920EDB2A-D473-41A4-B0B9-79DEA4947EB1}"/>
                </a:ext>
              </a:extLst>
            </p:cNvPr>
            <p:cNvSpPr/>
            <p:nvPr/>
          </p:nvSpPr>
          <p:spPr>
            <a:xfrm>
              <a:off x="13103034" y="7388047"/>
              <a:ext cx="122406" cy="147342"/>
            </a:xfrm>
            <a:custGeom>
              <a:avLst/>
              <a:gdLst>
                <a:gd name="connsiteX0" fmla="*/ 992 w 122406"/>
                <a:gd name="connsiteY0" fmla="*/ 15382 h 147342"/>
                <a:gd name="connsiteX1" fmla="*/ 58142 w 122406"/>
                <a:gd name="connsiteY1" fmla="*/ 137388 h 147342"/>
                <a:gd name="connsiteX2" fmla="*/ 73802 w 122406"/>
                <a:gd name="connsiteY2" fmla="*/ 147322 h 147342"/>
                <a:gd name="connsiteX3" fmla="*/ 111711 w 122406"/>
                <a:gd name="connsiteY3" fmla="*/ 147218 h 147342"/>
                <a:gd name="connsiteX4" fmla="*/ 122387 w 122406"/>
                <a:gd name="connsiteY4" fmla="*/ 136425 h 147342"/>
                <a:gd name="connsiteX5" fmla="*/ 121369 w 122406"/>
                <a:gd name="connsiteY5" fmla="*/ 131920 h 147342"/>
                <a:gd name="connsiteX6" fmla="*/ 64219 w 122406"/>
                <a:gd name="connsiteY6" fmla="*/ 9943 h 147342"/>
                <a:gd name="connsiteX7" fmla="*/ 48503 w 122406"/>
                <a:gd name="connsiteY7" fmla="*/ -20 h 147342"/>
                <a:gd name="connsiteX8" fmla="*/ 10718 w 122406"/>
                <a:gd name="connsiteY8" fmla="*/ 85 h 147342"/>
                <a:gd name="connsiteX9" fmla="*/ -20 w 122406"/>
                <a:gd name="connsiteY9" fmla="*/ 10836 h 147342"/>
                <a:gd name="connsiteX10" fmla="*/ 992 w 122406"/>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06" h="147342">
                  <a:moveTo>
                    <a:pt x="992" y="15382"/>
                  </a:moveTo>
                  <a:lnTo>
                    <a:pt x="58142" y="137388"/>
                  </a:lnTo>
                  <a:cubicBezTo>
                    <a:pt x="60985" y="143464"/>
                    <a:pt x="67094" y="147339"/>
                    <a:pt x="73802" y="147322"/>
                  </a:cubicBezTo>
                  <a:lnTo>
                    <a:pt x="111711" y="147218"/>
                  </a:lnTo>
                  <a:cubicBezTo>
                    <a:pt x="117639" y="147185"/>
                    <a:pt x="122419" y="142353"/>
                    <a:pt x="122387" y="136425"/>
                  </a:cubicBezTo>
                  <a:cubicBezTo>
                    <a:pt x="122379" y="134867"/>
                    <a:pt x="122031" y="133330"/>
                    <a:pt x="121369" y="131920"/>
                  </a:cubicBezTo>
                  <a:lnTo>
                    <a:pt x="64219" y="9943"/>
                  </a:lnTo>
                  <a:cubicBezTo>
                    <a:pt x="61366" y="3847"/>
                    <a:pt x="55235" y="-40"/>
                    <a:pt x="48503" y="-20"/>
                  </a:cubicBezTo>
                  <a:lnTo>
                    <a:pt x="10718" y="85"/>
                  </a:lnTo>
                  <a:cubicBezTo>
                    <a:pt x="4783" y="89"/>
                    <a:pt x="-24" y="4902"/>
                    <a:pt x="-20" y="10836"/>
                  </a:cubicBezTo>
                  <a:cubicBezTo>
                    <a:pt x="-19" y="12407"/>
                    <a:pt x="327" y="13959"/>
                    <a:pt x="992" y="15382"/>
                  </a:cubicBezTo>
                  <a:close/>
                </a:path>
              </a:pathLst>
            </a:custGeom>
            <a:solidFill>
              <a:srgbClr val="00B5E2"/>
            </a:solidFill>
            <a:ln w="9525" cap="flat">
              <a:noFill/>
              <a:prstDash val="solid"/>
              <a:miter/>
            </a:ln>
          </p:spPr>
          <p:txBody>
            <a:bodyPr rtlCol="0" anchor="ctr"/>
            <a:lstStyle/>
            <a:p>
              <a:endParaRPr lang="en-US" sz="1350"/>
            </a:p>
          </p:txBody>
        </p:sp>
        <p:sp>
          <p:nvSpPr>
            <p:cNvPr id="18" name="Freeform: Shape 17">
              <a:extLst>
                <a:ext uri="{FF2B5EF4-FFF2-40B4-BE49-F238E27FC236}">
                  <a16:creationId xmlns:a16="http://schemas.microsoft.com/office/drawing/2014/main" id="{A69238C9-6D38-47EA-A031-38E61AE2683A}"/>
                </a:ext>
              </a:extLst>
            </p:cNvPr>
            <p:cNvSpPr/>
            <p:nvPr/>
          </p:nvSpPr>
          <p:spPr>
            <a:xfrm>
              <a:off x="12954017" y="7544175"/>
              <a:ext cx="181560" cy="97012"/>
            </a:xfrm>
            <a:custGeom>
              <a:avLst/>
              <a:gdLst>
                <a:gd name="connsiteX0" fmla="*/ 6992 w 181560"/>
                <a:gd name="connsiteY0" fmla="*/ 49354 h 97012"/>
                <a:gd name="connsiteX1" fmla="*/ 133398 w 181560"/>
                <a:gd name="connsiteY1" fmla="*/ 95931 h 97012"/>
                <a:gd name="connsiteX2" fmla="*/ 151495 w 181560"/>
                <a:gd name="connsiteY2" fmla="*/ 91978 h 97012"/>
                <a:gd name="connsiteX3" fmla="*/ 178375 w 181560"/>
                <a:gd name="connsiteY3" fmla="*/ 65251 h 97012"/>
                <a:gd name="connsiteX4" fmla="*/ 178418 w 181560"/>
                <a:gd name="connsiteY4" fmla="*/ 50070 h 97012"/>
                <a:gd name="connsiteX5" fmla="*/ 174508 w 181560"/>
                <a:gd name="connsiteY5" fmla="*/ 47563 h 97012"/>
                <a:gd name="connsiteX6" fmla="*/ 48102 w 181560"/>
                <a:gd name="connsiteY6" fmla="*/ 1043 h 97012"/>
                <a:gd name="connsiteX7" fmla="*/ 29928 w 181560"/>
                <a:gd name="connsiteY7" fmla="*/ 5015 h 97012"/>
                <a:gd name="connsiteX8" fmla="*/ 3134 w 181560"/>
                <a:gd name="connsiteY8" fmla="*/ 31685 h 97012"/>
                <a:gd name="connsiteX9" fmla="*/ 3114 w 181560"/>
                <a:gd name="connsiteY9" fmla="*/ 46866 h 97012"/>
                <a:gd name="connsiteX10" fmla="*/ 6992 w 181560"/>
                <a:gd name="connsiteY10" fmla="*/ 49354 h 9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60" h="97012">
                  <a:moveTo>
                    <a:pt x="6992" y="49354"/>
                  </a:moveTo>
                  <a:lnTo>
                    <a:pt x="133398" y="95931"/>
                  </a:lnTo>
                  <a:cubicBezTo>
                    <a:pt x="139685" y="98247"/>
                    <a:pt x="146745" y="96704"/>
                    <a:pt x="151495" y="91978"/>
                  </a:cubicBezTo>
                  <a:lnTo>
                    <a:pt x="178375" y="65251"/>
                  </a:lnTo>
                  <a:cubicBezTo>
                    <a:pt x="182579" y="61070"/>
                    <a:pt x="182598" y="54273"/>
                    <a:pt x="178418" y="50070"/>
                  </a:cubicBezTo>
                  <a:cubicBezTo>
                    <a:pt x="177313" y="48959"/>
                    <a:pt x="175978" y="48103"/>
                    <a:pt x="174508" y="47563"/>
                  </a:cubicBezTo>
                  <a:lnTo>
                    <a:pt x="48102" y="1043"/>
                  </a:lnTo>
                  <a:cubicBezTo>
                    <a:pt x="41786" y="-1278"/>
                    <a:pt x="34699" y="271"/>
                    <a:pt x="29928" y="5015"/>
                  </a:cubicBezTo>
                  <a:lnTo>
                    <a:pt x="3134" y="31685"/>
                  </a:lnTo>
                  <a:cubicBezTo>
                    <a:pt x="-1064" y="35871"/>
                    <a:pt x="-1072" y="42668"/>
                    <a:pt x="3114" y="46866"/>
                  </a:cubicBezTo>
                  <a:cubicBezTo>
                    <a:pt x="4211" y="47966"/>
                    <a:pt x="5534" y="48815"/>
                    <a:pt x="6992" y="49354"/>
                  </a:cubicBezTo>
                  <a:close/>
                </a:path>
              </a:pathLst>
            </a:custGeom>
            <a:solidFill>
              <a:srgbClr val="E5007E"/>
            </a:solidFill>
            <a:ln w="9525" cap="flat">
              <a:noFill/>
              <a:prstDash val="solid"/>
              <a:miter/>
            </a:ln>
          </p:spPr>
          <p:txBody>
            <a:bodyPr rtlCol="0" anchor="ctr"/>
            <a:lstStyle/>
            <a:p>
              <a:endParaRPr lang="en-US" sz="1350"/>
            </a:p>
          </p:txBody>
        </p:sp>
        <p:sp>
          <p:nvSpPr>
            <p:cNvPr id="19" name="Freeform: Shape 18">
              <a:extLst>
                <a:ext uri="{FF2B5EF4-FFF2-40B4-BE49-F238E27FC236}">
                  <a16:creationId xmlns:a16="http://schemas.microsoft.com/office/drawing/2014/main" id="{9BFDA369-0CB4-446F-AA67-48B9ABC55102}"/>
                </a:ext>
              </a:extLst>
            </p:cNvPr>
            <p:cNvSpPr/>
            <p:nvPr/>
          </p:nvSpPr>
          <p:spPr>
            <a:xfrm>
              <a:off x="13386289" y="7701517"/>
              <a:ext cx="181554" cy="97011"/>
            </a:xfrm>
            <a:custGeom>
              <a:avLst/>
              <a:gdLst>
                <a:gd name="connsiteX0" fmla="*/ 6984 w 181554"/>
                <a:gd name="connsiteY0" fmla="*/ 49355 h 97011"/>
                <a:gd name="connsiteX1" fmla="*/ 133400 w 181554"/>
                <a:gd name="connsiteY1" fmla="*/ 95932 h 97011"/>
                <a:gd name="connsiteX2" fmla="*/ 151497 w 181554"/>
                <a:gd name="connsiteY2" fmla="*/ 91979 h 97011"/>
                <a:gd name="connsiteX3" fmla="*/ 178367 w 181554"/>
                <a:gd name="connsiteY3" fmla="*/ 65252 h 97011"/>
                <a:gd name="connsiteX4" fmla="*/ 178408 w 181554"/>
                <a:gd name="connsiteY4" fmla="*/ 50058 h 97011"/>
                <a:gd name="connsiteX5" fmla="*/ 174510 w 181554"/>
                <a:gd name="connsiteY5" fmla="*/ 47555 h 97011"/>
                <a:gd name="connsiteX6" fmla="*/ 48103 w 181554"/>
                <a:gd name="connsiteY6" fmla="*/ 1044 h 97011"/>
                <a:gd name="connsiteX7" fmla="*/ 29920 w 181554"/>
                <a:gd name="connsiteY7" fmla="*/ 5016 h 97011"/>
                <a:gd name="connsiteX8" fmla="*/ 3126 w 181554"/>
                <a:gd name="connsiteY8" fmla="*/ 31686 h 97011"/>
                <a:gd name="connsiteX9" fmla="*/ 3127 w 181554"/>
                <a:gd name="connsiteY9" fmla="*/ 46880 h 97011"/>
                <a:gd name="connsiteX10" fmla="*/ 6984 w 181554"/>
                <a:gd name="connsiteY10" fmla="*/ 49355 h 9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54" h="97011">
                  <a:moveTo>
                    <a:pt x="6984" y="49355"/>
                  </a:moveTo>
                  <a:lnTo>
                    <a:pt x="133400" y="95932"/>
                  </a:lnTo>
                  <a:cubicBezTo>
                    <a:pt x="139688" y="98245"/>
                    <a:pt x="146746" y="96704"/>
                    <a:pt x="151497" y="91979"/>
                  </a:cubicBezTo>
                  <a:lnTo>
                    <a:pt x="178367" y="65252"/>
                  </a:lnTo>
                  <a:cubicBezTo>
                    <a:pt x="182575" y="61068"/>
                    <a:pt x="182593" y="54265"/>
                    <a:pt x="178408" y="50058"/>
                  </a:cubicBezTo>
                  <a:cubicBezTo>
                    <a:pt x="177306" y="48950"/>
                    <a:pt x="175976" y="48096"/>
                    <a:pt x="174510" y="47555"/>
                  </a:cubicBezTo>
                  <a:lnTo>
                    <a:pt x="48103" y="1044"/>
                  </a:lnTo>
                  <a:cubicBezTo>
                    <a:pt x="41785" y="-1279"/>
                    <a:pt x="34694" y="271"/>
                    <a:pt x="29920" y="5016"/>
                  </a:cubicBezTo>
                  <a:lnTo>
                    <a:pt x="3126" y="31686"/>
                  </a:lnTo>
                  <a:cubicBezTo>
                    <a:pt x="-1069" y="35882"/>
                    <a:pt x="-1068" y="42686"/>
                    <a:pt x="3127" y="46880"/>
                  </a:cubicBezTo>
                  <a:cubicBezTo>
                    <a:pt x="4220" y="47973"/>
                    <a:pt x="5535" y="48817"/>
                    <a:pt x="6984" y="49355"/>
                  </a:cubicBezTo>
                  <a:close/>
                </a:path>
              </a:pathLst>
            </a:custGeom>
            <a:solidFill>
              <a:srgbClr val="E5007E"/>
            </a:solidFill>
            <a:ln w="9525" cap="flat">
              <a:noFill/>
              <a:prstDash val="solid"/>
              <a:miter/>
            </a:ln>
          </p:spPr>
          <p:txBody>
            <a:bodyPr rtlCol="0" anchor="ctr"/>
            <a:lstStyle/>
            <a:p>
              <a:endParaRPr lang="en-US" sz="1350"/>
            </a:p>
          </p:txBody>
        </p:sp>
        <p:sp>
          <p:nvSpPr>
            <p:cNvPr id="20" name="Freeform: Shape 19">
              <a:extLst>
                <a:ext uri="{FF2B5EF4-FFF2-40B4-BE49-F238E27FC236}">
                  <a16:creationId xmlns:a16="http://schemas.microsoft.com/office/drawing/2014/main" id="{3BCB2580-81B0-4E5C-BC20-607470C2C7B4}"/>
                </a:ext>
              </a:extLst>
            </p:cNvPr>
            <p:cNvSpPr/>
            <p:nvPr/>
          </p:nvSpPr>
          <p:spPr>
            <a:xfrm>
              <a:off x="13396845" y="7511629"/>
              <a:ext cx="147380" cy="122040"/>
            </a:xfrm>
            <a:custGeom>
              <a:avLst/>
              <a:gdLst>
                <a:gd name="connsiteX0" fmla="*/ 132120 w 147380"/>
                <a:gd name="connsiteY0" fmla="*/ 966 h 122040"/>
                <a:gd name="connsiteX1" fmla="*/ 9953 w 147380"/>
                <a:gd name="connsiteY1" fmla="*/ 57754 h 122040"/>
                <a:gd name="connsiteX2" fmla="*/ -20 w 147380"/>
                <a:gd name="connsiteY2" fmla="*/ 73384 h 122040"/>
                <a:gd name="connsiteX3" fmla="*/ -20 w 147380"/>
                <a:gd name="connsiteY3" fmla="*/ 111294 h 122040"/>
                <a:gd name="connsiteX4" fmla="*/ 10723 w 147380"/>
                <a:gd name="connsiteY4" fmla="*/ 122020 h 122040"/>
                <a:gd name="connsiteX5" fmla="*/ 15220 w 147380"/>
                <a:gd name="connsiteY5" fmla="*/ 121028 h 122040"/>
                <a:gd name="connsiteX6" fmla="*/ 137350 w 147380"/>
                <a:gd name="connsiteY6" fmla="*/ 64183 h 122040"/>
                <a:gd name="connsiteX7" fmla="*/ 147360 w 147380"/>
                <a:gd name="connsiteY7" fmla="*/ 48496 h 122040"/>
                <a:gd name="connsiteX8" fmla="*/ 147360 w 147380"/>
                <a:gd name="connsiteY8" fmla="*/ 10710 h 122040"/>
                <a:gd name="connsiteX9" fmla="*/ 136602 w 147380"/>
                <a:gd name="connsiteY9" fmla="*/ -20 h 122040"/>
                <a:gd name="connsiteX10" fmla="*/ 132120 w 147380"/>
                <a:gd name="connsiteY10" fmla="*/ 966 h 122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80" h="122040">
                  <a:moveTo>
                    <a:pt x="132120" y="966"/>
                  </a:moveTo>
                  <a:lnTo>
                    <a:pt x="9953" y="57754"/>
                  </a:lnTo>
                  <a:cubicBezTo>
                    <a:pt x="3870" y="60579"/>
                    <a:pt x="-21" y="66677"/>
                    <a:pt x="-20" y="73384"/>
                  </a:cubicBezTo>
                  <a:lnTo>
                    <a:pt x="-20" y="111294"/>
                  </a:lnTo>
                  <a:cubicBezTo>
                    <a:pt x="-15" y="117222"/>
                    <a:pt x="4795" y="122025"/>
                    <a:pt x="10723" y="122020"/>
                  </a:cubicBezTo>
                  <a:cubicBezTo>
                    <a:pt x="12277" y="122018"/>
                    <a:pt x="13810" y="121680"/>
                    <a:pt x="15220" y="121028"/>
                  </a:cubicBezTo>
                  <a:lnTo>
                    <a:pt x="137350" y="64183"/>
                  </a:lnTo>
                  <a:cubicBezTo>
                    <a:pt x="143455" y="61348"/>
                    <a:pt x="147360" y="55227"/>
                    <a:pt x="147360" y="48496"/>
                  </a:cubicBezTo>
                  <a:lnTo>
                    <a:pt x="147360" y="10710"/>
                  </a:lnTo>
                  <a:cubicBezTo>
                    <a:pt x="147353" y="4776"/>
                    <a:pt x="142536" y="-28"/>
                    <a:pt x="136602" y="-20"/>
                  </a:cubicBezTo>
                  <a:cubicBezTo>
                    <a:pt x="135054" y="-18"/>
                    <a:pt x="133525" y="318"/>
                    <a:pt x="132120" y="966"/>
                  </a:cubicBezTo>
                  <a:close/>
                </a:path>
              </a:pathLst>
            </a:custGeom>
            <a:solidFill>
              <a:srgbClr val="00B5E2"/>
            </a:solidFill>
            <a:ln w="9525" cap="flat">
              <a:noFill/>
              <a:prstDash val="solid"/>
              <a:miter/>
            </a:ln>
          </p:spPr>
          <p:txBody>
            <a:bodyPr rtlCol="0" anchor="ctr"/>
            <a:lstStyle/>
            <a:p>
              <a:endParaRPr lang="en-US" sz="1350"/>
            </a:p>
          </p:txBody>
        </p:sp>
      </p:grpSp>
      <p:grpSp>
        <p:nvGrpSpPr>
          <p:cNvPr id="21" name="Group 20">
            <a:extLst>
              <a:ext uri="{FF2B5EF4-FFF2-40B4-BE49-F238E27FC236}">
                <a16:creationId xmlns:a16="http://schemas.microsoft.com/office/drawing/2014/main" id="{657FB402-BEA9-456C-A194-7FCF98B9DBE9}"/>
              </a:ext>
            </a:extLst>
          </p:cNvPr>
          <p:cNvGrpSpPr/>
          <p:nvPr/>
        </p:nvGrpSpPr>
        <p:grpSpPr>
          <a:xfrm>
            <a:off x="1348083" y="2404930"/>
            <a:ext cx="739979" cy="986638"/>
            <a:chOff x="8987631" y="5741194"/>
            <a:chExt cx="700088" cy="700088"/>
          </a:xfrm>
        </p:grpSpPr>
        <p:sp>
          <p:nvSpPr>
            <p:cNvPr id="22" name="Freeform: Shape 21">
              <a:extLst>
                <a:ext uri="{FF2B5EF4-FFF2-40B4-BE49-F238E27FC236}">
                  <a16:creationId xmlns:a16="http://schemas.microsoft.com/office/drawing/2014/main" id="{D9BE35F8-BA4C-4C80-A7F6-3EF13413F84D}"/>
                </a:ext>
              </a:extLst>
            </p:cNvPr>
            <p:cNvSpPr/>
            <p:nvPr/>
          </p:nvSpPr>
          <p:spPr>
            <a:xfrm>
              <a:off x="9045003" y="6067450"/>
              <a:ext cx="316487" cy="338873"/>
            </a:xfrm>
            <a:custGeom>
              <a:avLst/>
              <a:gdLst>
                <a:gd name="connsiteX0" fmla="*/ 311371 w 316487"/>
                <a:gd name="connsiteY0" fmla="*/ 35228 h 338873"/>
                <a:gd name="connsiteX1" fmla="*/ 279539 w 316487"/>
                <a:gd name="connsiteY1" fmla="*/ 3510 h 338873"/>
                <a:gd name="connsiteX2" fmla="*/ 267090 w 316487"/>
                <a:gd name="connsiteY2" fmla="*/ 986 h 338873"/>
                <a:gd name="connsiteX3" fmla="*/ 9915 w 316487"/>
                <a:gd name="connsiteY3" fmla="*/ 120658 h 338873"/>
                <a:gd name="connsiteX4" fmla="*/ -20 w 316487"/>
                <a:gd name="connsiteY4" fmla="*/ 136288 h 338873"/>
                <a:gd name="connsiteX5" fmla="*/ -20 w 316487"/>
                <a:gd name="connsiteY5" fmla="*/ 174188 h 338873"/>
                <a:gd name="connsiteX6" fmla="*/ 10739 w 316487"/>
                <a:gd name="connsiteY6" fmla="*/ 184918 h 338873"/>
                <a:gd name="connsiteX7" fmla="*/ 15220 w 316487"/>
                <a:gd name="connsiteY7" fmla="*/ 183932 h 338873"/>
                <a:gd name="connsiteX8" fmla="*/ 243287 w 316487"/>
                <a:gd name="connsiteY8" fmla="*/ 77729 h 338873"/>
                <a:gd name="connsiteX9" fmla="*/ 166020 w 316487"/>
                <a:gd name="connsiteY9" fmla="*/ 290879 h 338873"/>
                <a:gd name="connsiteX10" fmla="*/ 170068 w 316487"/>
                <a:gd name="connsiteY10" fmla="*/ 308977 h 338873"/>
                <a:gd name="connsiteX11" fmla="*/ 196928 w 316487"/>
                <a:gd name="connsiteY11" fmla="*/ 335723 h 338873"/>
                <a:gd name="connsiteX12" fmla="*/ 212109 w 316487"/>
                <a:gd name="connsiteY12" fmla="*/ 335697 h 338873"/>
                <a:gd name="connsiteX13" fmla="*/ 214597 w 316487"/>
                <a:gd name="connsiteY13" fmla="*/ 331780 h 338873"/>
                <a:gd name="connsiteX14" fmla="*/ 315429 w 316487"/>
                <a:gd name="connsiteY14" fmla="*/ 53392 h 338873"/>
                <a:gd name="connsiteX15" fmla="*/ 311371 w 316487"/>
                <a:gd name="connsiteY15" fmla="*/ 35228 h 33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6487" h="338873">
                  <a:moveTo>
                    <a:pt x="311371" y="35228"/>
                  </a:moveTo>
                  <a:lnTo>
                    <a:pt x="279539" y="3510"/>
                  </a:lnTo>
                  <a:cubicBezTo>
                    <a:pt x="276396" y="21"/>
                    <a:pt x="271343" y="-1004"/>
                    <a:pt x="267090" y="986"/>
                  </a:cubicBezTo>
                  <a:lnTo>
                    <a:pt x="9915" y="120658"/>
                  </a:lnTo>
                  <a:cubicBezTo>
                    <a:pt x="3845" y="123492"/>
                    <a:pt x="-30" y="129589"/>
                    <a:pt x="-20" y="136288"/>
                  </a:cubicBezTo>
                  <a:lnTo>
                    <a:pt x="-20" y="174188"/>
                  </a:lnTo>
                  <a:cubicBezTo>
                    <a:pt x="-12" y="180122"/>
                    <a:pt x="4804" y="184926"/>
                    <a:pt x="10739" y="184918"/>
                  </a:cubicBezTo>
                  <a:cubicBezTo>
                    <a:pt x="12286" y="184916"/>
                    <a:pt x="13814" y="184580"/>
                    <a:pt x="15220" y="183932"/>
                  </a:cubicBezTo>
                  <a:lnTo>
                    <a:pt x="243287" y="77729"/>
                  </a:lnTo>
                  <a:lnTo>
                    <a:pt x="166020" y="290879"/>
                  </a:lnTo>
                  <a:cubicBezTo>
                    <a:pt x="163734" y="297186"/>
                    <a:pt x="165313" y="304246"/>
                    <a:pt x="170068" y="308977"/>
                  </a:cubicBezTo>
                  <a:lnTo>
                    <a:pt x="196928" y="335723"/>
                  </a:lnTo>
                  <a:cubicBezTo>
                    <a:pt x="201128" y="339908"/>
                    <a:pt x="207925" y="339896"/>
                    <a:pt x="212109" y="335697"/>
                  </a:cubicBezTo>
                  <a:cubicBezTo>
                    <a:pt x="213214" y="334588"/>
                    <a:pt x="214064" y="333251"/>
                    <a:pt x="214597" y="331780"/>
                  </a:cubicBezTo>
                  <a:lnTo>
                    <a:pt x="315429" y="53392"/>
                  </a:lnTo>
                  <a:cubicBezTo>
                    <a:pt x="317726" y="47064"/>
                    <a:pt x="316143" y="39977"/>
                    <a:pt x="311371" y="35228"/>
                  </a:cubicBezTo>
                  <a:close/>
                </a:path>
              </a:pathLst>
            </a:custGeom>
            <a:solidFill>
              <a:schemeClr val="bg1"/>
            </a:solidFill>
            <a:ln w="9525" cap="flat">
              <a:noFill/>
              <a:prstDash val="solid"/>
              <a:miter/>
            </a:ln>
          </p:spPr>
          <p:txBody>
            <a:bodyPr rtlCol="0" anchor="ctr"/>
            <a:lstStyle/>
            <a:p>
              <a:endParaRPr lang="en-US" sz="1350"/>
            </a:p>
          </p:txBody>
        </p:sp>
        <p:sp>
          <p:nvSpPr>
            <p:cNvPr id="23" name="Oval 22">
              <a:extLst>
                <a:ext uri="{FF2B5EF4-FFF2-40B4-BE49-F238E27FC236}">
                  <a16:creationId xmlns:a16="http://schemas.microsoft.com/office/drawing/2014/main" id="{CF839F15-0A2D-4A19-99C3-F43EE9B10A5A}"/>
                </a:ext>
              </a:extLst>
            </p:cNvPr>
            <p:cNvSpPr/>
            <p:nvPr/>
          </p:nvSpPr>
          <p:spPr>
            <a:xfrm>
              <a:off x="8987631" y="5741194"/>
              <a:ext cx="700088" cy="70008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24" name="Text Placeholder 5">
            <a:extLst>
              <a:ext uri="{FF2B5EF4-FFF2-40B4-BE49-F238E27FC236}">
                <a16:creationId xmlns:a16="http://schemas.microsoft.com/office/drawing/2014/main" id="{7D2E0CDB-4424-4582-A412-5D051471B199}"/>
              </a:ext>
            </a:extLst>
          </p:cNvPr>
          <p:cNvSpPr>
            <a:spLocks noGrp="1"/>
          </p:cNvSpPr>
          <p:nvPr>
            <p:ph type="body" sz="quarter" idx="12" hasCustomPrompt="1"/>
          </p:nvPr>
        </p:nvSpPr>
        <p:spPr>
          <a:xfrm>
            <a:off x="2085975" y="4365105"/>
            <a:ext cx="6400800" cy="1087959"/>
          </a:xfrm>
        </p:spPr>
        <p:txBody>
          <a:bodyPr anchor="t">
            <a:noAutofit/>
          </a:bodyPr>
          <a:lstStyle>
            <a:lvl1pPr marL="0" indent="0">
              <a:lnSpc>
                <a:spcPct val="100000"/>
              </a:lnSpc>
              <a:spcBef>
                <a:spcPts val="0"/>
              </a:spcBef>
              <a:spcAft>
                <a:spcPts val="0"/>
              </a:spcAft>
              <a:buNone/>
              <a:defRPr sz="1500">
                <a:solidFill>
                  <a:schemeClr val="accent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Contact Information</a:t>
            </a:r>
          </a:p>
        </p:txBody>
      </p:sp>
    </p:spTree>
    <p:custDataLst>
      <p:tags r:id="rId1"/>
    </p:custDataLst>
    <p:extLst>
      <p:ext uri="{BB962C8B-B14F-4D97-AF65-F5344CB8AC3E}">
        <p14:creationId xmlns:p14="http://schemas.microsoft.com/office/powerpoint/2010/main" val="130960869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50"/>
                                            <p:tgtEl>
                                              <p:spTgt spid="7"/>
                                            </p:tgtEl>
                                          </p:cBhvr>
                                        </p:animEffect>
                                      </p:childTnLst>
                                    </p:cTn>
                                  </p:par>
                                  <p:par>
                                    <p:cTn id="8" presetID="42" presetClass="path" presetSubtype="0" decel="100000" fill="hold" nodeType="withEffect">
                                      <p:stCondLst>
                                        <p:cond delay="1000"/>
                                      </p:stCondLst>
                                      <p:childTnLst>
                                        <p:animMotion origin="layout" path="M -0.01719 -0.00024 L 6.25E-7 4.44444E-6 " pathEditMode="relative" rAng="0" ptsTypes="AA">
                                          <p:cBhvr>
                                            <p:cTn id="9" dur="500" fill="hold"/>
                                            <p:tgtEl>
                                              <p:spTgt spid="7"/>
                                            </p:tgtEl>
                                            <p:attrNameLst>
                                              <p:attrName>ppt_x</p:attrName>
                                              <p:attrName>ppt_y</p:attrName>
                                            </p:attrNameLst>
                                          </p:cBhvr>
                                          <p:rCtr x="859" y="0"/>
                                        </p:animMotion>
                                      </p:childTnLst>
                                    </p:cTn>
                                  </p:par>
                                  <p:par>
                                    <p:cTn id="10" presetID="23" presetClass="entr" presetSubtype="16"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200" fill="hold"/>
                                            <p:tgtEl>
                                              <p:spTgt spid="12"/>
                                            </p:tgtEl>
                                            <p:attrNameLst>
                                              <p:attrName>ppt_w</p:attrName>
                                            </p:attrNameLst>
                                          </p:cBhvr>
                                          <p:tavLst>
                                            <p:tav tm="0">
                                              <p:val>
                                                <p:fltVal val="0"/>
                                              </p:val>
                                            </p:tav>
                                            <p:tav tm="100000">
                                              <p:val>
                                                <p:strVal val="#ppt_w"/>
                                              </p:val>
                                            </p:tav>
                                          </p:tavLst>
                                        </p:anim>
                                        <p:anim calcmode="lin" valueType="num">
                                          <p:cBhvr>
                                            <p:cTn id="13" dur="200" fill="hold"/>
                                            <p:tgtEl>
                                              <p:spTgt spid="12"/>
                                            </p:tgtEl>
                                            <p:attrNameLst>
                                              <p:attrName>ppt_h</p:attrName>
                                            </p:attrNameLst>
                                          </p:cBhvr>
                                          <p:tavLst>
                                            <p:tav tm="0">
                                              <p:val>
                                                <p:fltVal val="0"/>
                                              </p:val>
                                            </p:tav>
                                            <p:tav tm="100000">
                                              <p:val>
                                                <p:strVal val="#ppt_h"/>
                                              </p:val>
                                            </p:tav>
                                          </p:tavLst>
                                        </p:anim>
                                      </p:childTnLst>
                                    </p:cTn>
                                  </p:par>
                                  <p:par>
                                    <p:cTn id="14" presetID="6" presetClass="emph" presetSubtype="0" fill="hold" nodeType="withEffect" p14:presetBounceEnd="99000">
                                      <p:stCondLst>
                                        <p:cond delay="0"/>
                                      </p:stCondLst>
                                      <p:childTnLst>
                                        <p:animScale p14:bounceEnd="99000">
                                          <p:cBhvr>
                                            <p:cTn id="15" dur="1000" fill="hold"/>
                                            <p:tgtEl>
                                              <p:spTgt spid="12"/>
                                            </p:tgtEl>
                                          </p:cBhvr>
                                          <p:by x="110000" y="110000"/>
                                        </p:animScale>
                                      </p:childTnLst>
                                    </p:cTn>
                                  </p:par>
                                  <p:par>
                                    <p:cTn id="16" presetID="6" presetClass="emph" presetSubtype="0" accel="50000" decel="50000" fill="hold" nodeType="withEffect">
                                      <p:stCondLst>
                                        <p:cond delay="0"/>
                                      </p:stCondLst>
                                      <p:childTnLst>
                                        <p:animScale>
                                          <p:cBhvr>
                                            <p:cTn id="17" dur="250" fill="hold"/>
                                            <p:tgtEl>
                                              <p:spTgt spid="12"/>
                                            </p:tgtEl>
                                          </p:cBhvr>
                                          <p:by x="91000" y="91000"/>
                                        </p:animScale>
                                      </p:childTnLst>
                                    </p:cTn>
                                  </p:par>
                                  <p:par>
                                    <p:cTn id="18" presetID="6" presetClass="emph" presetSubtype="0" decel="100000" fill="hold" nodeType="withEffect">
                                      <p:stCondLst>
                                        <p:cond delay="1000"/>
                                      </p:stCondLst>
                                      <p:childTnLst>
                                        <p:animScale>
                                          <p:cBhvr>
                                            <p:cTn id="19" dur="250" fill="hold"/>
                                            <p:tgtEl>
                                              <p:spTgt spid="12"/>
                                            </p:tgtEl>
                                          </p:cBhvr>
                                          <p:by x="80000" y="80000"/>
                                        </p:animScale>
                                      </p:childTnLst>
                                    </p:cTn>
                                  </p:par>
                                  <p:par>
                                    <p:cTn id="20" presetID="6" presetClass="emph" presetSubtype="0" decel="100000" fill="hold" nodeType="withEffect">
                                      <p:stCondLst>
                                        <p:cond delay="1250"/>
                                      </p:stCondLst>
                                      <p:childTnLst>
                                        <p:animScale>
                                          <p:cBhvr>
                                            <p:cTn id="21" dur="250" fill="hold"/>
                                            <p:tgtEl>
                                              <p:spTgt spid="12"/>
                                            </p:tgtEl>
                                          </p:cBhvr>
                                          <p:by x="120000" y="120000"/>
                                        </p:animScale>
                                      </p:childTnLst>
                                    </p:cTn>
                                  </p:par>
                                  <p:par>
                                    <p:cTn id="22" presetID="10" presetClass="entr" presetSubtype="0" fill="hold" nodeType="withEffect">
                                      <p:stCondLst>
                                        <p:cond delay="50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250"/>
                                            <p:tgtEl>
                                              <p:spTgt spid="21"/>
                                            </p:tgtEl>
                                          </p:cBhvr>
                                        </p:animEffect>
                                      </p:childTnLst>
                                    </p:cTn>
                                  </p:par>
                                  <p:par>
                                    <p:cTn id="25" presetID="42" presetClass="path" presetSubtype="0" decel="100000" fill="hold" nodeType="withEffect">
                                      <p:stCondLst>
                                        <p:cond delay="500"/>
                                      </p:stCondLst>
                                      <p:childTnLst>
                                        <p:animMotion origin="layout" path="M -0.06211 0.04305 L -6.25E-7 3.33333E-6 " pathEditMode="relative" rAng="0" ptsTypes="AA">
                                          <p:cBhvr>
                                            <p:cTn id="26" dur="500" fill="hold"/>
                                            <p:tgtEl>
                                              <p:spTgt spid="21"/>
                                            </p:tgtEl>
                                            <p:attrNameLst>
                                              <p:attrName>ppt_x</p:attrName>
                                              <p:attrName>ppt_y</p:attrName>
                                            </p:attrNameLst>
                                          </p:cBhvr>
                                          <p:rCtr x="3099" y="-2153"/>
                                        </p:animMotion>
                                      </p:childTnLst>
                                    </p:cTn>
                                  </p:par>
                                  <p:par>
                                    <p:cTn id="27" presetID="6" presetClass="emph" presetSubtype="0" decel="100000" fill="hold" nodeType="withEffect">
                                      <p:stCondLst>
                                        <p:cond delay="1000"/>
                                      </p:stCondLst>
                                      <p:childTnLst>
                                        <p:animScale>
                                          <p:cBhvr>
                                            <p:cTn id="28" dur="250" fill="hold"/>
                                            <p:tgtEl>
                                              <p:spTgt spid="21"/>
                                            </p:tgtEl>
                                          </p:cBhvr>
                                          <p:by x="80000" y="80000"/>
                                        </p:animScale>
                                      </p:childTnLst>
                                    </p:cTn>
                                  </p:par>
                                  <p:par>
                                    <p:cTn id="29" presetID="6" presetClass="emph" presetSubtype="0" decel="100000" fill="hold" nodeType="withEffect">
                                      <p:stCondLst>
                                        <p:cond delay="1250"/>
                                      </p:stCondLst>
                                      <p:childTnLst>
                                        <p:animScale>
                                          <p:cBhvr>
                                            <p:cTn id="30" dur="250" fill="hold"/>
                                            <p:tgtEl>
                                              <p:spTgt spid="21"/>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a14="http://schemas.microsoft.com/office/drawing/2010/main" xmlns:a16="http://schemas.microsoft.com/office/drawing/2014/main"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50"/>
                                            <p:tgtEl>
                                              <p:spTgt spid="7"/>
                                            </p:tgtEl>
                                          </p:cBhvr>
                                        </p:animEffect>
                                      </p:childTnLst>
                                    </p:cTn>
                                  </p:par>
                                  <p:par>
                                    <p:cTn id="8" presetID="42" presetClass="path" presetSubtype="0" decel="100000" fill="hold" nodeType="withEffect">
                                      <p:stCondLst>
                                        <p:cond delay="1000"/>
                                      </p:stCondLst>
                                      <p:childTnLst>
                                        <p:animMotion origin="layout" path="M -0.01719 -0.00024 L 6.25E-7 4.44444E-6 " pathEditMode="relative" rAng="0" ptsTypes="AA">
                                          <p:cBhvr>
                                            <p:cTn id="9" dur="500" fill="hold"/>
                                            <p:tgtEl>
                                              <p:spTgt spid="7"/>
                                            </p:tgtEl>
                                            <p:attrNameLst>
                                              <p:attrName>ppt_x</p:attrName>
                                              <p:attrName>ppt_y</p:attrName>
                                            </p:attrNameLst>
                                          </p:cBhvr>
                                          <p:rCtr x="859" y="0"/>
                                        </p:animMotion>
                                      </p:childTnLst>
                                    </p:cTn>
                                  </p:par>
                                  <p:par>
                                    <p:cTn id="10" presetID="23" presetClass="entr" presetSubtype="16"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200" fill="hold"/>
                                            <p:tgtEl>
                                              <p:spTgt spid="12"/>
                                            </p:tgtEl>
                                            <p:attrNameLst>
                                              <p:attrName>ppt_w</p:attrName>
                                            </p:attrNameLst>
                                          </p:cBhvr>
                                          <p:tavLst>
                                            <p:tav tm="0">
                                              <p:val>
                                                <p:fltVal val="0"/>
                                              </p:val>
                                            </p:tav>
                                            <p:tav tm="100000">
                                              <p:val>
                                                <p:strVal val="#ppt_w"/>
                                              </p:val>
                                            </p:tav>
                                          </p:tavLst>
                                        </p:anim>
                                        <p:anim calcmode="lin" valueType="num">
                                          <p:cBhvr>
                                            <p:cTn id="13" dur="200" fill="hold"/>
                                            <p:tgtEl>
                                              <p:spTgt spid="12"/>
                                            </p:tgtEl>
                                            <p:attrNameLst>
                                              <p:attrName>ppt_h</p:attrName>
                                            </p:attrNameLst>
                                          </p:cBhvr>
                                          <p:tavLst>
                                            <p:tav tm="0">
                                              <p:val>
                                                <p:fltVal val="0"/>
                                              </p:val>
                                            </p:tav>
                                            <p:tav tm="100000">
                                              <p:val>
                                                <p:strVal val="#ppt_h"/>
                                              </p:val>
                                            </p:tav>
                                          </p:tavLst>
                                        </p:anim>
                                      </p:childTnLst>
                                    </p:cTn>
                                  </p:par>
                                  <p:par>
                                    <p:cTn id="14" presetID="6" presetClass="emph" presetSubtype="0" fill="hold" nodeType="withEffect">
                                      <p:stCondLst>
                                        <p:cond delay="0"/>
                                      </p:stCondLst>
                                      <p:childTnLst>
                                        <p:animScale>
                                          <p:cBhvr>
                                            <p:cTn id="15" dur="1000" fill="hold"/>
                                            <p:tgtEl>
                                              <p:spTgt spid="12"/>
                                            </p:tgtEl>
                                          </p:cBhvr>
                                          <p:by x="110000" y="110000"/>
                                        </p:animScale>
                                      </p:childTnLst>
                                    </p:cTn>
                                  </p:par>
                                  <p:par>
                                    <p:cTn id="16" presetID="6" presetClass="emph" presetSubtype="0" accel="50000" decel="50000" fill="hold" nodeType="withEffect">
                                      <p:stCondLst>
                                        <p:cond delay="0"/>
                                      </p:stCondLst>
                                      <p:childTnLst>
                                        <p:animScale>
                                          <p:cBhvr>
                                            <p:cTn id="17" dur="250" fill="hold"/>
                                            <p:tgtEl>
                                              <p:spTgt spid="12"/>
                                            </p:tgtEl>
                                          </p:cBhvr>
                                          <p:by x="91000" y="91000"/>
                                        </p:animScale>
                                      </p:childTnLst>
                                    </p:cTn>
                                  </p:par>
                                  <p:par>
                                    <p:cTn id="18" presetID="6" presetClass="emph" presetSubtype="0" decel="100000" fill="hold" nodeType="withEffect">
                                      <p:stCondLst>
                                        <p:cond delay="1000"/>
                                      </p:stCondLst>
                                      <p:childTnLst>
                                        <p:animScale>
                                          <p:cBhvr>
                                            <p:cTn id="19" dur="250" fill="hold"/>
                                            <p:tgtEl>
                                              <p:spTgt spid="12"/>
                                            </p:tgtEl>
                                          </p:cBhvr>
                                          <p:by x="80000" y="80000"/>
                                        </p:animScale>
                                      </p:childTnLst>
                                    </p:cTn>
                                  </p:par>
                                  <p:par>
                                    <p:cTn id="20" presetID="6" presetClass="emph" presetSubtype="0" decel="100000" fill="hold" nodeType="withEffect">
                                      <p:stCondLst>
                                        <p:cond delay="1250"/>
                                      </p:stCondLst>
                                      <p:childTnLst>
                                        <p:animScale>
                                          <p:cBhvr>
                                            <p:cTn id="21" dur="250" fill="hold"/>
                                            <p:tgtEl>
                                              <p:spTgt spid="12"/>
                                            </p:tgtEl>
                                          </p:cBhvr>
                                          <p:by x="120000" y="120000"/>
                                        </p:animScale>
                                      </p:childTnLst>
                                    </p:cTn>
                                  </p:par>
                                  <p:par>
                                    <p:cTn id="22" presetID="10" presetClass="entr" presetSubtype="0" fill="hold" nodeType="withEffect">
                                      <p:stCondLst>
                                        <p:cond delay="50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250"/>
                                            <p:tgtEl>
                                              <p:spTgt spid="21"/>
                                            </p:tgtEl>
                                          </p:cBhvr>
                                        </p:animEffect>
                                      </p:childTnLst>
                                    </p:cTn>
                                  </p:par>
                                  <p:par>
                                    <p:cTn id="25" presetID="42" presetClass="path" presetSubtype="0" decel="100000" fill="hold" nodeType="withEffect">
                                      <p:stCondLst>
                                        <p:cond delay="500"/>
                                      </p:stCondLst>
                                      <p:childTnLst>
                                        <p:animMotion origin="layout" path="M -0.06211 0.04305 L -6.25E-7 3.33333E-6 " pathEditMode="relative" rAng="0" ptsTypes="AA">
                                          <p:cBhvr>
                                            <p:cTn id="26" dur="500" fill="hold"/>
                                            <p:tgtEl>
                                              <p:spTgt spid="21"/>
                                            </p:tgtEl>
                                            <p:attrNameLst>
                                              <p:attrName>ppt_x</p:attrName>
                                              <p:attrName>ppt_y</p:attrName>
                                            </p:attrNameLst>
                                          </p:cBhvr>
                                          <p:rCtr x="3099" y="-2153"/>
                                        </p:animMotion>
                                      </p:childTnLst>
                                    </p:cTn>
                                  </p:par>
                                  <p:par>
                                    <p:cTn id="27" presetID="6" presetClass="emph" presetSubtype="0" decel="100000" fill="hold" nodeType="withEffect">
                                      <p:stCondLst>
                                        <p:cond delay="1000"/>
                                      </p:stCondLst>
                                      <p:childTnLst>
                                        <p:animScale>
                                          <p:cBhvr>
                                            <p:cTn id="28" dur="250" fill="hold"/>
                                            <p:tgtEl>
                                              <p:spTgt spid="21"/>
                                            </p:tgtEl>
                                          </p:cBhvr>
                                          <p:by x="80000" y="80000"/>
                                        </p:animScale>
                                      </p:childTnLst>
                                    </p:cTn>
                                  </p:par>
                                  <p:par>
                                    <p:cTn id="29" presetID="6" presetClass="emph" presetSubtype="0" decel="100000" fill="hold" nodeType="withEffect">
                                      <p:stCondLst>
                                        <p:cond delay="1250"/>
                                      </p:stCondLst>
                                      <p:childTnLst>
                                        <p:animScale>
                                          <p:cBhvr>
                                            <p:cTn id="30" dur="250" fill="hold"/>
                                            <p:tgtEl>
                                              <p:spTgt spid="21"/>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cSld name="1_Title Slid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02C63BD-2563-4C3E-AE50-FD0AFCC146A3}"/>
              </a:ext>
            </a:extLst>
          </p:cNvPr>
          <p:cNvSpPr/>
          <p:nvPr/>
        </p:nvSpPr>
        <p:spPr>
          <a:xfrm>
            <a:off x="-9524" y="-11113"/>
            <a:ext cx="9153524" cy="6869113"/>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17" name="Text Placeholder 16">
            <a:extLst>
              <a:ext uri="{FF2B5EF4-FFF2-40B4-BE49-F238E27FC236}">
                <a16:creationId xmlns:a16="http://schemas.microsoft.com/office/drawing/2014/main" id="{57089A24-DBD7-4A88-9F77-12FFBB6D6F33}"/>
              </a:ext>
            </a:extLst>
          </p:cNvPr>
          <p:cNvSpPr>
            <a:spLocks noGrp="1"/>
          </p:cNvSpPr>
          <p:nvPr>
            <p:ph type="body" sz="quarter" idx="10" hasCustomPrompt="1"/>
          </p:nvPr>
        </p:nvSpPr>
        <p:spPr>
          <a:xfrm>
            <a:off x="1150144" y="1295401"/>
            <a:ext cx="6842522" cy="2376488"/>
          </a:xfrm>
        </p:spPr>
        <p:txBody>
          <a:bodyPr anchor="b">
            <a:normAutofit/>
          </a:bodyPr>
          <a:lstStyle>
            <a:lvl1pPr marL="0" indent="0">
              <a:lnSpc>
                <a:spcPct val="100000"/>
              </a:lnSpc>
              <a:spcBef>
                <a:spcPts val="0"/>
              </a:spcBef>
              <a:spcAft>
                <a:spcPts val="0"/>
              </a:spcAft>
              <a:buNone/>
              <a:defRPr sz="4050" b="1" baseline="0">
                <a:solidFill>
                  <a:schemeClr val="bg1"/>
                </a:solidFill>
              </a:defRPr>
            </a:lvl1pPr>
            <a:lvl2pPr marL="342900" indent="0">
              <a:buNone/>
              <a:defRPr b="1">
                <a:solidFill>
                  <a:schemeClr val="bg1"/>
                </a:solidFill>
              </a:defRPr>
            </a:lvl2pPr>
            <a:lvl3pPr marL="685800" indent="0">
              <a:buNone/>
              <a:defRPr b="1">
                <a:solidFill>
                  <a:schemeClr val="bg1"/>
                </a:solidFill>
              </a:defRPr>
            </a:lvl3pPr>
            <a:lvl4pPr marL="1028700" indent="0">
              <a:buNone/>
              <a:defRPr b="1">
                <a:solidFill>
                  <a:schemeClr val="bg1"/>
                </a:solidFill>
              </a:defRPr>
            </a:lvl4pPr>
            <a:lvl5pPr marL="1371600" indent="0">
              <a:buNone/>
              <a:defRPr b="1">
                <a:solidFill>
                  <a:schemeClr val="bg1"/>
                </a:solidFill>
              </a:defRPr>
            </a:lvl5pPr>
          </a:lstStyle>
          <a:p>
            <a:pPr lvl="0"/>
            <a:r>
              <a:rPr lang="en-US" dirty="0"/>
              <a:t>Title Here, Max 3 Lines, Arial, White, Bold, Size 54,</a:t>
            </a:r>
            <a:br>
              <a:rPr lang="en-US" dirty="0"/>
            </a:br>
            <a:r>
              <a:rPr lang="en-US" dirty="0"/>
              <a:t>Capitalize</a:t>
            </a:r>
          </a:p>
        </p:txBody>
      </p:sp>
      <p:sp>
        <p:nvSpPr>
          <p:cNvPr id="19" name="Text Placeholder 18">
            <a:extLst>
              <a:ext uri="{FF2B5EF4-FFF2-40B4-BE49-F238E27FC236}">
                <a16:creationId xmlns:a16="http://schemas.microsoft.com/office/drawing/2014/main" id="{DC844719-D539-418A-8C27-0300ACB79575}"/>
              </a:ext>
            </a:extLst>
          </p:cNvPr>
          <p:cNvSpPr>
            <a:spLocks noGrp="1"/>
          </p:cNvSpPr>
          <p:nvPr>
            <p:ph type="body" sz="quarter" idx="11" hasCustomPrompt="1"/>
          </p:nvPr>
        </p:nvSpPr>
        <p:spPr>
          <a:xfrm>
            <a:off x="1150144" y="3887789"/>
            <a:ext cx="6842522" cy="485775"/>
          </a:xfrm>
        </p:spPr>
        <p:txBody>
          <a:bodyPr vert="horz" lIns="91440" tIns="45720" rIns="91440" bIns="45720" rtlCol="0" anchor="t">
            <a:normAutofit/>
          </a:bodyPr>
          <a:lstStyle>
            <a:lvl1pPr marL="0" indent="0">
              <a:lnSpc>
                <a:spcPct val="100000"/>
              </a:lnSpc>
              <a:spcBef>
                <a:spcPts val="0"/>
              </a:spcBef>
              <a:buNone/>
              <a:defRPr lang="en-US" sz="1500" b="1" baseline="0" dirty="0" smtClean="0">
                <a:solidFill>
                  <a:schemeClr val="accent1"/>
                </a:solidFill>
              </a:defRPr>
            </a:lvl1pPr>
            <a:lvl2pPr>
              <a:defRPr lang="en-US" sz="1500" b="1" dirty="0" smtClean="0">
                <a:solidFill>
                  <a:schemeClr val="accent2"/>
                </a:solidFill>
              </a:defRPr>
            </a:lvl2pPr>
            <a:lvl3pPr>
              <a:defRPr lang="en-US" sz="1500" b="1" dirty="0" smtClean="0">
                <a:solidFill>
                  <a:schemeClr val="accent2"/>
                </a:solidFill>
              </a:defRPr>
            </a:lvl3pPr>
            <a:lvl4pPr>
              <a:defRPr lang="en-US" sz="1500" b="1" dirty="0" smtClean="0">
                <a:solidFill>
                  <a:schemeClr val="accent2"/>
                </a:solidFill>
              </a:defRPr>
            </a:lvl4pPr>
            <a:lvl5pPr>
              <a:defRPr lang="en-US" sz="1500" b="1" dirty="0">
                <a:solidFill>
                  <a:schemeClr val="accent2"/>
                </a:solidFill>
              </a:defRPr>
            </a:lvl5pPr>
          </a:lstStyle>
          <a:p>
            <a:pPr marL="171450" lvl="0" indent="-171450"/>
            <a:r>
              <a:rPr lang="en-US"/>
              <a:t>Name or subtitle here, 1 line, Arial, bold, size 20, Sentence case</a:t>
            </a:r>
          </a:p>
        </p:txBody>
      </p:sp>
      <p:pic>
        <p:nvPicPr>
          <p:cNvPr id="15" name="Graphic 14">
            <a:extLst>
              <a:ext uri="{FF2B5EF4-FFF2-40B4-BE49-F238E27FC236}">
                <a16:creationId xmlns:a16="http://schemas.microsoft.com/office/drawing/2014/main" id="{586C99C3-19B0-4FBB-836C-6CE3824076B4}"/>
              </a:ext>
            </a:extLst>
          </p:cNvPr>
          <p:cNvPicPr>
            <a:picLocks noChangeAspect="1"/>
          </p:cNvPicPr>
          <p:nvPr/>
        </p:nvPicPr>
        <p:blipFill rotWithShape="1">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rcRect t="49575"/>
          <a:stretch/>
        </p:blipFill>
        <p:spPr>
          <a:xfrm>
            <a:off x="-9525" y="-11113"/>
            <a:ext cx="1221386" cy="1644877"/>
          </a:xfrm>
          <a:prstGeom prst="rect">
            <a:avLst/>
          </a:prstGeom>
        </p:spPr>
      </p:pic>
      <p:pic>
        <p:nvPicPr>
          <p:cNvPr id="22" name="Picture 21">
            <a:extLst>
              <a:ext uri="{FF2B5EF4-FFF2-40B4-BE49-F238E27FC236}">
                <a16:creationId xmlns:a16="http://schemas.microsoft.com/office/drawing/2014/main" id="{DD3762F8-B029-4229-836A-3C77CF09C840}"/>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7310437" y="5730875"/>
            <a:ext cx="1519238" cy="739776"/>
          </a:xfrm>
          <a:prstGeom prst="rect">
            <a:avLst/>
          </a:prstGeom>
        </p:spPr>
      </p:pic>
      <p:sp>
        <p:nvSpPr>
          <p:cNvPr id="23" name="Rectangle 22">
            <a:extLst>
              <a:ext uri="{FF2B5EF4-FFF2-40B4-BE49-F238E27FC236}">
                <a16:creationId xmlns:a16="http://schemas.microsoft.com/office/drawing/2014/main" id="{F0B6367F-2211-4E4A-8B4D-BA44553DD46F}"/>
              </a:ext>
            </a:extLst>
          </p:cNvPr>
          <p:cNvSpPr/>
          <p:nvPr/>
        </p:nvSpPr>
        <p:spPr>
          <a:xfrm>
            <a:off x="5543551" y="5689601"/>
            <a:ext cx="1764506" cy="911225"/>
          </a:xfrm>
          <a:prstGeom prst="rect">
            <a:avLst/>
          </a:prstGeom>
          <a:gradFill flip="none" rotWithShape="1">
            <a:gsLst>
              <a:gs pos="0">
                <a:schemeClr val="tx2"/>
              </a:gs>
              <a:gs pos="100000">
                <a:schemeClr val="tx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38" name="Group 37">
            <a:extLst>
              <a:ext uri="{FF2B5EF4-FFF2-40B4-BE49-F238E27FC236}">
                <a16:creationId xmlns:a16="http://schemas.microsoft.com/office/drawing/2014/main" id="{BC51860D-1C34-4FC9-B4DB-A0458FE90AAB}"/>
              </a:ext>
            </a:extLst>
          </p:cNvPr>
          <p:cNvGrpSpPr/>
          <p:nvPr/>
        </p:nvGrpSpPr>
        <p:grpSpPr>
          <a:xfrm>
            <a:off x="6776461" y="5780916"/>
            <a:ext cx="460370" cy="614990"/>
            <a:chOff x="12954017" y="7362778"/>
            <a:chExt cx="613826" cy="614990"/>
          </a:xfrm>
        </p:grpSpPr>
        <p:sp>
          <p:nvSpPr>
            <p:cNvPr id="29" name="Freeform: Shape 28">
              <a:extLst>
                <a:ext uri="{FF2B5EF4-FFF2-40B4-BE49-F238E27FC236}">
                  <a16:creationId xmlns:a16="http://schemas.microsoft.com/office/drawing/2014/main" id="{37C328C8-F575-4816-830D-7831AF9E95C0}"/>
                </a:ext>
              </a:extLst>
            </p:cNvPr>
            <p:cNvSpPr/>
            <p:nvPr/>
          </p:nvSpPr>
          <p:spPr>
            <a:xfrm>
              <a:off x="12987261" y="7702119"/>
              <a:ext cx="147313" cy="122154"/>
            </a:xfrm>
            <a:custGeom>
              <a:avLst/>
              <a:gdLst>
                <a:gd name="connsiteX0" fmla="*/ 132044 w 147313"/>
                <a:gd name="connsiteY0" fmla="*/ 975 h 122154"/>
                <a:gd name="connsiteX1" fmla="*/ 9934 w 147313"/>
                <a:gd name="connsiteY1" fmla="*/ 57878 h 122154"/>
                <a:gd name="connsiteX2" fmla="*/ -20 w 147313"/>
                <a:gd name="connsiteY2" fmla="*/ 73518 h 122154"/>
                <a:gd name="connsiteX3" fmla="*/ -20 w 147313"/>
                <a:gd name="connsiteY3" fmla="*/ 111427 h 122154"/>
                <a:gd name="connsiteX4" fmla="*/ 10742 w 147313"/>
                <a:gd name="connsiteY4" fmla="*/ 122134 h 122154"/>
                <a:gd name="connsiteX5" fmla="*/ 15220 w 147313"/>
                <a:gd name="connsiteY5" fmla="*/ 121143 h 122154"/>
                <a:gd name="connsiteX6" fmla="*/ 137302 w 147313"/>
                <a:gd name="connsiteY6" fmla="*/ 64193 h 122154"/>
                <a:gd name="connsiteX7" fmla="*/ 147294 w 147313"/>
                <a:gd name="connsiteY7" fmla="*/ 48486 h 122154"/>
                <a:gd name="connsiteX8" fmla="*/ 147294 w 147313"/>
                <a:gd name="connsiteY8" fmla="*/ 10700 h 122154"/>
                <a:gd name="connsiteX9" fmla="*/ 136545 w 147313"/>
                <a:gd name="connsiteY9" fmla="*/ -20 h 122154"/>
                <a:gd name="connsiteX10" fmla="*/ 132044 w 147313"/>
                <a:gd name="connsiteY10" fmla="*/ 975 h 122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13" h="122154">
                  <a:moveTo>
                    <a:pt x="132044" y="975"/>
                  </a:moveTo>
                  <a:lnTo>
                    <a:pt x="9934" y="57878"/>
                  </a:lnTo>
                  <a:cubicBezTo>
                    <a:pt x="3855" y="60710"/>
                    <a:pt x="-29" y="66811"/>
                    <a:pt x="-20" y="73518"/>
                  </a:cubicBezTo>
                  <a:lnTo>
                    <a:pt x="-20" y="111427"/>
                  </a:lnTo>
                  <a:cubicBezTo>
                    <a:pt x="-5" y="117356"/>
                    <a:pt x="4814" y="122150"/>
                    <a:pt x="10742" y="122134"/>
                  </a:cubicBezTo>
                  <a:cubicBezTo>
                    <a:pt x="12289" y="122130"/>
                    <a:pt x="13816" y="121791"/>
                    <a:pt x="15220" y="121143"/>
                  </a:cubicBezTo>
                  <a:lnTo>
                    <a:pt x="137302" y="64193"/>
                  </a:lnTo>
                  <a:cubicBezTo>
                    <a:pt x="143400" y="61341"/>
                    <a:pt x="147295" y="55217"/>
                    <a:pt x="147294" y="48486"/>
                  </a:cubicBezTo>
                  <a:lnTo>
                    <a:pt x="147294" y="10700"/>
                  </a:lnTo>
                  <a:cubicBezTo>
                    <a:pt x="147286" y="4772"/>
                    <a:pt x="142474" y="-28"/>
                    <a:pt x="136545" y="-20"/>
                  </a:cubicBezTo>
                  <a:cubicBezTo>
                    <a:pt x="134990" y="-18"/>
                    <a:pt x="133455" y="322"/>
                    <a:pt x="132044" y="975"/>
                  </a:cubicBezTo>
                  <a:close/>
                </a:path>
              </a:pathLst>
            </a:custGeom>
            <a:solidFill>
              <a:srgbClr val="00B5E2"/>
            </a:solidFill>
            <a:ln w="9525" cap="flat">
              <a:noFill/>
              <a:prstDash val="solid"/>
              <a:miter/>
            </a:ln>
          </p:spPr>
          <p:txBody>
            <a:bodyPr rtlCol="0" anchor="ctr"/>
            <a:lstStyle/>
            <a:p>
              <a:endParaRPr lang="en-US" sz="1350"/>
            </a:p>
          </p:txBody>
        </p:sp>
        <p:sp>
          <p:nvSpPr>
            <p:cNvPr id="30" name="Freeform: Shape 29">
              <a:extLst>
                <a:ext uri="{FF2B5EF4-FFF2-40B4-BE49-F238E27FC236}">
                  <a16:creationId xmlns:a16="http://schemas.microsoft.com/office/drawing/2014/main" id="{A3A7339F-345F-4808-9B45-566A0C5A5290}"/>
                </a:ext>
              </a:extLst>
            </p:cNvPr>
            <p:cNvSpPr/>
            <p:nvPr/>
          </p:nvSpPr>
          <p:spPr>
            <a:xfrm>
              <a:off x="13134583" y="7796073"/>
              <a:ext cx="96411" cy="181695"/>
            </a:xfrm>
            <a:custGeom>
              <a:avLst/>
              <a:gdLst>
                <a:gd name="connsiteX0" fmla="*/ 46796 w 96411"/>
                <a:gd name="connsiteY0" fmla="*/ 7110 h 181695"/>
                <a:gd name="connsiteX1" fmla="*/ 1009 w 96411"/>
                <a:gd name="connsiteY1" fmla="*/ 133792 h 181695"/>
                <a:gd name="connsiteX2" fmla="*/ 5077 w 96411"/>
                <a:gd name="connsiteY2" fmla="*/ 151890 h 181695"/>
                <a:gd name="connsiteX3" fmla="*/ 31975 w 96411"/>
                <a:gd name="connsiteY3" fmla="*/ 178560 h 181695"/>
                <a:gd name="connsiteX4" fmla="*/ 47169 w 96411"/>
                <a:gd name="connsiteY4" fmla="*/ 178497 h 181695"/>
                <a:gd name="connsiteX5" fmla="*/ 49644 w 96411"/>
                <a:gd name="connsiteY5" fmla="*/ 174588 h 181695"/>
                <a:gd name="connsiteX6" fmla="*/ 95364 w 96411"/>
                <a:gd name="connsiteY6" fmla="*/ 47905 h 181695"/>
                <a:gd name="connsiteX7" fmla="*/ 91278 w 96411"/>
                <a:gd name="connsiteY7" fmla="*/ 29751 h 181695"/>
                <a:gd name="connsiteX8" fmla="*/ 64465 w 96411"/>
                <a:gd name="connsiteY8" fmla="*/ 3081 h 181695"/>
                <a:gd name="connsiteX9" fmla="*/ 49271 w 96411"/>
                <a:gd name="connsiteY9" fmla="*/ 3173 h 181695"/>
                <a:gd name="connsiteX10" fmla="*/ 46796 w 96411"/>
                <a:gd name="connsiteY10" fmla="*/ 7110 h 181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11" h="181695">
                  <a:moveTo>
                    <a:pt x="46796" y="7110"/>
                  </a:moveTo>
                  <a:lnTo>
                    <a:pt x="1009" y="133792"/>
                  </a:lnTo>
                  <a:cubicBezTo>
                    <a:pt x="-1275" y="140102"/>
                    <a:pt x="312" y="147164"/>
                    <a:pt x="5077" y="151890"/>
                  </a:cubicBezTo>
                  <a:lnTo>
                    <a:pt x="31975" y="178560"/>
                  </a:lnTo>
                  <a:cubicBezTo>
                    <a:pt x="36188" y="182739"/>
                    <a:pt x="42991" y="182711"/>
                    <a:pt x="47169" y="178497"/>
                  </a:cubicBezTo>
                  <a:cubicBezTo>
                    <a:pt x="48269" y="177389"/>
                    <a:pt x="49112" y="176056"/>
                    <a:pt x="49644" y="174588"/>
                  </a:cubicBezTo>
                  <a:lnTo>
                    <a:pt x="95364" y="47905"/>
                  </a:lnTo>
                  <a:cubicBezTo>
                    <a:pt x="97648" y="41574"/>
                    <a:pt x="96055" y="34493"/>
                    <a:pt x="91278" y="29751"/>
                  </a:cubicBezTo>
                  <a:lnTo>
                    <a:pt x="64465" y="3081"/>
                  </a:lnTo>
                  <a:cubicBezTo>
                    <a:pt x="60243" y="-1089"/>
                    <a:pt x="53441" y="-1048"/>
                    <a:pt x="49271" y="3173"/>
                  </a:cubicBezTo>
                  <a:cubicBezTo>
                    <a:pt x="48169" y="4290"/>
                    <a:pt x="47324" y="5633"/>
                    <a:pt x="46796" y="7110"/>
                  </a:cubicBezTo>
                  <a:close/>
                </a:path>
              </a:pathLst>
            </a:custGeom>
            <a:solidFill>
              <a:srgbClr val="E5007E"/>
            </a:solidFill>
            <a:ln w="9525" cap="flat">
              <a:noFill/>
              <a:prstDash val="solid"/>
              <a:miter/>
            </a:ln>
          </p:spPr>
          <p:txBody>
            <a:bodyPr rtlCol="0" anchor="ctr"/>
            <a:lstStyle/>
            <a:p>
              <a:endParaRPr lang="en-US" sz="1350"/>
            </a:p>
          </p:txBody>
        </p:sp>
        <p:sp>
          <p:nvSpPr>
            <p:cNvPr id="31" name="Freeform: Shape 30">
              <a:extLst>
                <a:ext uri="{FF2B5EF4-FFF2-40B4-BE49-F238E27FC236}">
                  <a16:creationId xmlns:a16="http://schemas.microsoft.com/office/drawing/2014/main" id="{39E656BA-4E25-424F-95C2-F04BBD1011E8}"/>
                </a:ext>
              </a:extLst>
            </p:cNvPr>
            <p:cNvSpPr/>
            <p:nvPr/>
          </p:nvSpPr>
          <p:spPr>
            <a:xfrm>
              <a:off x="13297373" y="7805146"/>
              <a:ext cx="122459" cy="147342"/>
            </a:xfrm>
            <a:custGeom>
              <a:avLst/>
              <a:gdLst>
                <a:gd name="connsiteX0" fmla="*/ 993 w 122459"/>
                <a:gd name="connsiteY0" fmla="*/ 15382 h 147342"/>
                <a:gd name="connsiteX1" fmla="*/ 58143 w 122459"/>
                <a:gd name="connsiteY1" fmla="*/ 137388 h 147342"/>
                <a:gd name="connsiteX2" fmla="*/ 73802 w 122459"/>
                <a:gd name="connsiteY2" fmla="*/ 147322 h 147342"/>
                <a:gd name="connsiteX3" fmla="*/ 111702 w 122459"/>
                <a:gd name="connsiteY3" fmla="*/ 147218 h 147342"/>
                <a:gd name="connsiteX4" fmla="*/ 122439 w 122459"/>
                <a:gd name="connsiteY4" fmla="*/ 136467 h 147342"/>
                <a:gd name="connsiteX5" fmla="*/ 121427 w 122459"/>
                <a:gd name="connsiteY5" fmla="*/ 131920 h 147342"/>
                <a:gd name="connsiteX6" fmla="*/ 64277 w 122459"/>
                <a:gd name="connsiteY6" fmla="*/ 9943 h 147342"/>
                <a:gd name="connsiteX7" fmla="*/ 48551 w 122459"/>
                <a:gd name="connsiteY7" fmla="*/ -20 h 147342"/>
                <a:gd name="connsiteX8" fmla="*/ 10765 w 122459"/>
                <a:gd name="connsiteY8" fmla="*/ 85 h 147342"/>
                <a:gd name="connsiteX9" fmla="*/ -20 w 122459"/>
                <a:gd name="connsiteY9" fmla="*/ 10788 h 147342"/>
                <a:gd name="connsiteX10" fmla="*/ 993 w 122459"/>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9" h="147342">
                  <a:moveTo>
                    <a:pt x="993" y="15382"/>
                  </a:moveTo>
                  <a:lnTo>
                    <a:pt x="58143" y="137388"/>
                  </a:lnTo>
                  <a:cubicBezTo>
                    <a:pt x="60987" y="143462"/>
                    <a:pt x="67094" y="147337"/>
                    <a:pt x="73802" y="147322"/>
                  </a:cubicBezTo>
                  <a:lnTo>
                    <a:pt x="111702" y="147218"/>
                  </a:lnTo>
                  <a:cubicBezTo>
                    <a:pt x="117636" y="147214"/>
                    <a:pt x="122443" y="142401"/>
                    <a:pt x="122439" y="136467"/>
                  </a:cubicBezTo>
                  <a:cubicBezTo>
                    <a:pt x="122438" y="134895"/>
                    <a:pt x="122092" y="133343"/>
                    <a:pt x="121427" y="131920"/>
                  </a:cubicBezTo>
                  <a:lnTo>
                    <a:pt x="64277" y="9943"/>
                  </a:lnTo>
                  <a:cubicBezTo>
                    <a:pt x="61415" y="3849"/>
                    <a:pt x="55283" y="-36"/>
                    <a:pt x="48551" y="-20"/>
                  </a:cubicBezTo>
                  <a:lnTo>
                    <a:pt x="10765" y="85"/>
                  </a:lnTo>
                  <a:cubicBezTo>
                    <a:pt x="4831" y="62"/>
                    <a:pt x="3" y="4854"/>
                    <a:pt x="-20" y="10788"/>
                  </a:cubicBezTo>
                  <a:cubicBezTo>
                    <a:pt x="-26" y="12375"/>
                    <a:pt x="320" y="13945"/>
                    <a:pt x="993" y="15382"/>
                  </a:cubicBezTo>
                  <a:close/>
                </a:path>
              </a:pathLst>
            </a:custGeom>
            <a:solidFill>
              <a:srgbClr val="00B5E2"/>
            </a:solidFill>
            <a:ln w="9525" cap="flat">
              <a:noFill/>
              <a:prstDash val="solid"/>
              <a:miter/>
            </a:ln>
          </p:spPr>
          <p:txBody>
            <a:bodyPr rtlCol="0" anchor="ctr"/>
            <a:lstStyle/>
            <a:p>
              <a:endParaRPr lang="en-US" sz="1350"/>
            </a:p>
          </p:txBody>
        </p:sp>
        <p:sp>
          <p:nvSpPr>
            <p:cNvPr id="32" name="Freeform: Shape 31">
              <a:extLst>
                <a:ext uri="{FF2B5EF4-FFF2-40B4-BE49-F238E27FC236}">
                  <a16:creationId xmlns:a16="http://schemas.microsoft.com/office/drawing/2014/main" id="{879C7495-E7DB-477C-ACB9-7358A4A13428}"/>
                </a:ext>
              </a:extLst>
            </p:cNvPr>
            <p:cNvSpPr/>
            <p:nvPr/>
          </p:nvSpPr>
          <p:spPr>
            <a:xfrm>
              <a:off x="13292054" y="7362778"/>
              <a:ext cx="96540" cy="181729"/>
            </a:xfrm>
            <a:custGeom>
              <a:avLst/>
              <a:gdLst>
                <a:gd name="connsiteX0" fmla="*/ 46954 w 96540"/>
                <a:gd name="connsiteY0" fmla="*/ 7104 h 181729"/>
                <a:gd name="connsiteX1" fmla="*/ 1015 w 96540"/>
                <a:gd name="connsiteY1" fmla="*/ 133738 h 181729"/>
                <a:gd name="connsiteX2" fmla="*/ 5054 w 96540"/>
                <a:gd name="connsiteY2" fmla="*/ 151836 h 181729"/>
                <a:gd name="connsiteX3" fmla="*/ 31915 w 96540"/>
                <a:gd name="connsiteY3" fmla="*/ 178582 h 181729"/>
                <a:gd name="connsiteX4" fmla="*/ 47109 w 96540"/>
                <a:gd name="connsiteY4" fmla="*/ 178544 h 181729"/>
                <a:gd name="connsiteX5" fmla="*/ 49593 w 96540"/>
                <a:gd name="connsiteY5" fmla="*/ 174629 h 181729"/>
                <a:gd name="connsiteX6" fmla="*/ 95484 w 96540"/>
                <a:gd name="connsiteY6" fmla="*/ 47947 h 181729"/>
                <a:gd name="connsiteX7" fmla="*/ 91427 w 96540"/>
                <a:gd name="connsiteY7" fmla="*/ 29783 h 181729"/>
                <a:gd name="connsiteX8" fmla="*/ 64642 w 96540"/>
                <a:gd name="connsiteY8" fmla="*/ 3113 h 181729"/>
                <a:gd name="connsiteX9" fmla="*/ 49461 w 96540"/>
                <a:gd name="connsiteY9" fmla="*/ 3135 h 181729"/>
                <a:gd name="connsiteX10" fmla="*/ 46954 w 96540"/>
                <a:gd name="connsiteY10" fmla="*/ 7104 h 181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540" h="181729">
                  <a:moveTo>
                    <a:pt x="46954" y="7104"/>
                  </a:moveTo>
                  <a:lnTo>
                    <a:pt x="1015" y="133738"/>
                  </a:lnTo>
                  <a:cubicBezTo>
                    <a:pt x="-1273" y="140043"/>
                    <a:pt x="302" y="147103"/>
                    <a:pt x="5054" y="151836"/>
                  </a:cubicBezTo>
                  <a:lnTo>
                    <a:pt x="31915" y="178582"/>
                  </a:lnTo>
                  <a:cubicBezTo>
                    <a:pt x="36121" y="182767"/>
                    <a:pt x="42924" y="182750"/>
                    <a:pt x="47109" y="178544"/>
                  </a:cubicBezTo>
                  <a:cubicBezTo>
                    <a:pt x="48212" y="177435"/>
                    <a:pt x="49060" y="176099"/>
                    <a:pt x="49593" y="174629"/>
                  </a:cubicBezTo>
                  <a:lnTo>
                    <a:pt x="95484" y="47947"/>
                  </a:lnTo>
                  <a:cubicBezTo>
                    <a:pt x="97777" y="41618"/>
                    <a:pt x="96195" y="34534"/>
                    <a:pt x="91427" y="29783"/>
                  </a:cubicBezTo>
                  <a:lnTo>
                    <a:pt x="64642" y="3113"/>
                  </a:lnTo>
                  <a:cubicBezTo>
                    <a:pt x="60444" y="-1073"/>
                    <a:pt x="53647" y="-1063"/>
                    <a:pt x="49461" y="3135"/>
                  </a:cubicBezTo>
                  <a:cubicBezTo>
                    <a:pt x="48343" y="4257"/>
                    <a:pt x="47487" y="5612"/>
                    <a:pt x="46954" y="7104"/>
                  </a:cubicBezTo>
                  <a:close/>
                </a:path>
              </a:pathLst>
            </a:custGeom>
            <a:solidFill>
              <a:srgbClr val="E5007E"/>
            </a:solidFill>
            <a:ln w="9525" cap="flat">
              <a:noFill/>
              <a:prstDash val="solid"/>
              <a:miter/>
            </a:ln>
          </p:spPr>
          <p:txBody>
            <a:bodyPr rtlCol="0" anchor="ctr"/>
            <a:lstStyle/>
            <a:p>
              <a:endParaRPr lang="en-US" sz="1350"/>
            </a:p>
          </p:txBody>
        </p:sp>
        <p:sp>
          <p:nvSpPr>
            <p:cNvPr id="33" name="Freeform: Shape 32">
              <a:extLst>
                <a:ext uri="{FF2B5EF4-FFF2-40B4-BE49-F238E27FC236}">
                  <a16:creationId xmlns:a16="http://schemas.microsoft.com/office/drawing/2014/main" id="{01955583-43C4-4C7B-9014-72B8E8AAF416}"/>
                </a:ext>
              </a:extLst>
            </p:cNvPr>
            <p:cNvSpPr/>
            <p:nvPr/>
          </p:nvSpPr>
          <p:spPr>
            <a:xfrm>
              <a:off x="13103034" y="7388047"/>
              <a:ext cx="122406" cy="147342"/>
            </a:xfrm>
            <a:custGeom>
              <a:avLst/>
              <a:gdLst>
                <a:gd name="connsiteX0" fmla="*/ 992 w 122406"/>
                <a:gd name="connsiteY0" fmla="*/ 15382 h 147342"/>
                <a:gd name="connsiteX1" fmla="*/ 58142 w 122406"/>
                <a:gd name="connsiteY1" fmla="*/ 137388 h 147342"/>
                <a:gd name="connsiteX2" fmla="*/ 73802 w 122406"/>
                <a:gd name="connsiteY2" fmla="*/ 147322 h 147342"/>
                <a:gd name="connsiteX3" fmla="*/ 111711 w 122406"/>
                <a:gd name="connsiteY3" fmla="*/ 147218 h 147342"/>
                <a:gd name="connsiteX4" fmla="*/ 122387 w 122406"/>
                <a:gd name="connsiteY4" fmla="*/ 136425 h 147342"/>
                <a:gd name="connsiteX5" fmla="*/ 121369 w 122406"/>
                <a:gd name="connsiteY5" fmla="*/ 131920 h 147342"/>
                <a:gd name="connsiteX6" fmla="*/ 64219 w 122406"/>
                <a:gd name="connsiteY6" fmla="*/ 9943 h 147342"/>
                <a:gd name="connsiteX7" fmla="*/ 48503 w 122406"/>
                <a:gd name="connsiteY7" fmla="*/ -20 h 147342"/>
                <a:gd name="connsiteX8" fmla="*/ 10718 w 122406"/>
                <a:gd name="connsiteY8" fmla="*/ 85 h 147342"/>
                <a:gd name="connsiteX9" fmla="*/ -20 w 122406"/>
                <a:gd name="connsiteY9" fmla="*/ 10836 h 147342"/>
                <a:gd name="connsiteX10" fmla="*/ 992 w 122406"/>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06" h="147342">
                  <a:moveTo>
                    <a:pt x="992" y="15382"/>
                  </a:moveTo>
                  <a:lnTo>
                    <a:pt x="58142" y="137388"/>
                  </a:lnTo>
                  <a:cubicBezTo>
                    <a:pt x="60985" y="143464"/>
                    <a:pt x="67094" y="147339"/>
                    <a:pt x="73802" y="147322"/>
                  </a:cubicBezTo>
                  <a:lnTo>
                    <a:pt x="111711" y="147218"/>
                  </a:lnTo>
                  <a:cubicBezTo>
                    <a:pt x="117639" y="147185"/>
                    <a:pt x="122419" y="142353"/>
                    <a:pt x="122387" y="136425"/>
                  </a:cubicBezTo>
                  <a:cubicBezTo>
                    <a:pt x="122379" y="134867"/>
                    <a:pt x="122031" y="133330"/>
                    <a:pt x="121369" y="131920"/>
                  </a:cubicBezTo>
                  <a:lnTo>
                    <a:pt x="64219" y="9943"/>
                  </a:lnTo>
                  <a:cubicBezTo>
                    <a:pt x="61366" y="3847"/>
                    <a:pt x="55235" y="-40"/>
                    <a:pt x="48503" y="-20"/>
                  </a:cubicBezTo>
                  <a:lnTo>
                    <a:pt x="10718" y="85"/>
                  </a:lnTo>
                  <a:cubicBezTo>
                    <a:pt x="4783" y="89"/>
                    <a:pt x="-24" y="4902"/>
                    <a:pt x="-20" y="10836"/>
                  </a:cubicBezTo>
                  <a:cubicBezTo>
                    <a:pt x="-19" y="12407"/>
                    <a:pt x="327" y="13959"/>
                    <a:pt x="992" y="15382"/>
                  </a:cubicBezTo>
                  <a:close/>
                </a:path>
              </a:pathLst>
            </a:custGeom>
            <a:solidFill>
              <a:srgbClr val="00B5E2"/>
            </a:solidFill>
            <a:ln w="9525" cap="flat">
              <a:noFill/>
              <a:prstDash val="solid"/>
              <a:miter/>
            </a:ln>
          </p:spPr>
          <p:txBody>
            <a:bodyPr rtlCol="0" anchor="ctr"/>
            <a:lstStyle/>
            <a:p>
              <a:endParaRPr lang="en-US" sz="1350"/>
            </a:p>
          </p:txBody>
        </p:sp>
        <p:sp>
          <p:nvSpPr>
            <p:cNvPr id="34" name="Freeform: Shape 33">
              <a:extLst>
                <a:ext uri="{FF2B5EF4-FFF2-40B4-BE49-F238E27FC236}">
                  <a16:creationId xmlns:a16="http://schemas.microsoft.com/office/drawing/2014/main" id="{73E5A2BB-DAED-4168-8BB4-8C17A0F455C2}"/>
                </a:ext>
              </a:extLst>
            </p:cNvPr>
            <p:cNvSpPr/>
            <p:nvPr/>
          </p:nvSpPr>
          <p:spPr>
            <a:xfrm>
              <a:off x="12954017" y="7544175"/>
              <a:ext cx="181560" cy="97012"/>
            </a:xfrm>
            <a:custGeom>
              <a:avLst/>
              <a:gdLst>
                <a:gd name="connsiteX0" fmla="*/ 6992 w 181560"/>
                <a:gd name="connsiteY0" fmla="*/ 49354 h 97012"/>
                <a:gd name="connsiteX1" fmla="*/ 133398 w 181560"/>
                <a:gd name="connsiteY1" fmla="*/ 95931 h 97012"/>
                <a:gd name="connsiteX2" fmla="*/ 151495 w 181560"/>
                <a:gd name="connsiteY2" fmla="*/ 91978 h 97012"/>
                <a:gd name="connsiteX3" fmla="*/ 178375 w 181560"/>
                <a:gd name="connsiteY3" fmla="*/ 65251 h 97012"/>
                <a:gd name="connsiteX4" fmla="*/ 178418 w 181560"/>
                <a:gd name="connsiteY4" fmla="*/ 50070 h 97012"/>
                <a:gd name="connsiteX5" fmla="*/ 174508 w 181560"/>
                <a:gd name="connsiteY5" fmla="*/ 47563 h 97012"/>
                <a:gd name="connsiteX6" fmla="*/ 48102 w 181560"/>
                <a:gd name="connsiteY6" fmla="*/ 1043 h 97012"/>
                <a:gd name="connsiteX7" fmla="*/ 29928 w 181560"/>
                <a:gd name="connsiteY7" fmla="*/ 5015 h 97012"/>
                <a:gd name="connsiteX8" fmla="*/ 3134 w 181560"/>
                <a:gd name="connsiteY8" fmla="*/ 31685 h 97012"/>
                <a:gd name="connsiteX9" fmla="*/ 3114 w 181560"/>
                <a:gd name="connsiteY9" fmla="*/ 46866 h 97012"/>
                <a:gd name="connsiteX10" fmla="*/ 6992 w 181560"/>
                <a:gd name="connsiteY10" fmla="*/ 49354 h 9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60" h="97012">
                  <a:moveTo>
                    <a:pt x="6992" y="49354"/>
                  </a:moveTo>
                  <a:lnTo>
                    <a:pt x="133398" y="95931"/>
                  </a:lnTo>
                  <a:cubicBezTo>
                    <a:pt x="139685" y="98247"/>
                    <a:pt x="146745" y="96704"/>
                    <a:pt x="151495" y="91978"/>
                  </a:cubicBezTo>
                  <a:lnTo>
                    <a:pt x="178375" y="65251"/>
                  </a:lnTo>
                  <a:cubicBezTo>
                    <a:pt x="182579" y="61070"/>
                    <a:pt x="182598" y="54273"/>
                    <a:pt x="178418" y="50070"/>
                  </a:cubicBezTo>
                  <a:cubicBezTo>
                    <a:pt x="177313" y="48959"/>
                    <a:pt x="175978" y="48103"/>
                    <a:pt x="174508" y="47563"/>
                  </a:cubicBezTo>
                  <a:lnTo>
                    <a:pt x="48102" y="1043"/>
                  </a:lnTo>
                  <a:cubicBezTo>
                    <a:pt x="41786" y="-1278"/>
                    <a:pt x="34699" y="271"/>
                    <a:pt x="29928" y="5015"/>
                  </a:cubicBezTo>
                  <a:lnTo>
                    <a:pt x="3134" y="31685"/>
                  </a:lnTo>
                  <a:cubicBezTo>
                    <a:pt x="-1064" y="35871"/>
                    <a:pt x="-1072" y="42668"/>
                    <a:pt x="3114" y="46866"/>
                  </a:cubicBezTo>
                  <a:cubicBezTo>
                    <a:pt x="4211" y="47966"/>
                    <a:pt x="5534" y="48815"/>
                    <a:pt x="6992" y="49354"/>
                  </a:cubicBezTo>
                  <a:close/>
                </a:path>
              </a:pathLst>
            </a:custGeom>
            <a:solidFill>
              <a:srgbClr val="E5007E"/>
            </a:solidFill>
            <a:ln w="9525" cap="flat">
              <a:noFill/>
              <a:prstDash val="solid"/>
              <a:miter/>
            </a:ln>
          </p:spPr>
          <p:txBody>
            <a:bodyPr rtlCol="0" anchor="ctr"/>
            <a:lstStyle/>
            <a:p>
              <a:endParaRPr lang="en-US" sz="1350"/>
            </a:p>
          </p:txBody>
        </p:sp>
        <p:sp>
          <p:nvSpPr>
            <p:cNvPr id="35" name="Freeform: Shape 34">
              <a:extLst>
                <a:ext uri="{FF2B5EF4-FFF2-40B4-BE49-F238E27FC236}">
                  <a16:creationId xmlns:a16="http://schemas.microsoft.com/office/drawing/2014/main" id="{C2714401-5C45-4C80-84DE-B607164B58F3}"/>
                </a:ext>
              </a:extLst>
            </p:cNvPr>
            <p:cNvSpPr/>
            <p:nvPr/>
          </p:nvSpPr>
          <p:spPr>
            <a:xfrm>
              <a:off x="13386289" y="7701517"/>
              <a:ext cx="181554" cy="97011"/>
            </a:xfrm>
            <a:custGeom>
              <a:avLst/>
              <a:gdLst>
                <a:gd name="connsiteX0" fmla="*/ 6984 w 181554"/>
                <a:gd name="connsiteY0" fmla="*/ 49355 h 97011"/>
                <a:gd name="connsiteX1" fmla="*/ 133400 w 181554"/>
                <a:gd name="connsiteY1" fmla="*/ 95932 h 97011"/>
                <a:gd name="connsiteX2" fmla="*/ 151497 w 181554"/>
                <a:gd name="connsiteY2" fmla="*/ 91979 h 97011"/>
                <a:gd name="connsiteX3" fmla="*/ 178367 w 181554"/>
                <a:gd name="connsiteY3" fmla="*/ 65252 h 97011"/>
                <a:gd name="connsiteX4" fmla="*/ 178408 w 181554"/>
                <a:gd name="connsiteY4" fmla="*/ 50058 h 97011"/>
                <a:gd name="connsiteX5" fmla="*/ 174510 w 181554"/>
                <a:gd name="connsiteY5" fmla="*/ 47555 h 97011"/>
                <a:gd name="connsiteX6" fmla="*/ 48103 w 181554"/>
                <a:gd name="connsiteY6" fmla="*/ 1044 h 97011"/>
                <a:gd name="connsiteX7" fmla="*/ 29920 w 181554"/>
                <a:gd name="connsiteY7" fmla="*/ 5016 h 97011"/>
                <a:gd name="connsiteX8" fmla="*/ 3126 w 181554"/>
                <a:gd name="connsiteY8" fmla="*/ 31686 h 97011"/>
                <a:gd name="connsiteX9" fmla="*/ 3127 w 181554"/>
                <a:gd name="connsiteY9" fmla="*/ 46880 h 97011"/>
                <a:gd name="connsiteX10" fmla="*/ 6984 w 181554"/>
                <a:gd name="connsiteY10" fmla="*/ 49355 h 9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54" h="97011">
                  <a:moveTo>
                    <a:pt x="6984" y="49355"/>
                  </a:moveTo>
                  <a:lnTo>
                    <a:pt x="133400" y="95932"/>
                  </a:lnTo>
                  <a:cubicBezTo>
                    <a:pt x="139688" y="98245"/>
                    <a:pt x="146746" y="96704"/>
                    <a:pt x="151497" y="91979"/>
                  </a:cubicBezTo>
                  <a:lnTo>
                    <a:pt x="178367" y="65252"/>
                  </a:lnTo>
                  <a:cubicBezTo>
                    <a:pt x="182575" y="61068"/>
                    <a:pt x="182593" y="54265"/>
                    <a:pt x="178408" y="50058"/>
                  </a:cubicBezTo>
                  <a:cubicBezTo>
                    <a:pt x="177306" y="48950"/>
                    <a:pt x="175976" y="48096"/>
                    <a:pt x="174510" y="47555"/>
                  </a:cubicBezTo>
                  <a:lnTo>
                    <a:pt x="48103" y="1044"/>
                  </a:lnTo>
                  <a:cubicBezTo>
                    <a:pt x="41785" y="-1279"/>
                    <a:pt x="34694" y="271"/>
                    <a:pt x="29920" y="5016"/>
                  </a:cubicBezTo>
                  <a:lnTo>
                    <a:pt x="3126" y="31686"/>
                  </a:lnTo>
                  <a:cubicBezTo>
                    <a:pt x="-1069" y="35882"/>
                    <a:pt x="-1068" y="42686"/>
                    <a:pt x="3127" y="46880"/>
                  </a:cubicBezTo>
                  <a:cubicBezTo>
                    <a:pt x="4220" y="47973"/>
                    <a:pt x="5535" y="48817"/>
                    <a:pt x="6984" y="49355"/>
                  </a:cubicBezTo>
                  <a:close/>
                </a:path>
              </a:pathLst>
            </a:custGeom>
            <a:solidFill>
              <a:srgbClr val="E5007E"/>
            </a:solidFill>
            <a:ln w="9525" cap="flat">
              <a:noFill/>
              <a:prstDash val="solid"/>
              <a:miter/>
            </a:ln>
          </p:spPr>
          <p:txBody>
            <a:bodyPr rtlCol="0" anchor="ctr"/>
            <a:lstStyle/>
            <a:p>
              <a:endParaRPr lang="en-US" sz="1350"/>
            </a:p>
          </p:txBody>
        </p:sp>
        <p:sp>
          <p:nvSpPr>
            <p:cNvPr id="37" name="Freeform: Shape 36">
              <a:extLst>
                <a:ext uri="{FF2B5EF4-FFF2-40B4-BE49-F238E27FC236}">
                  <a16:creationId xmlns:a16="http://schemas.microsoft.com/office/drawing/2014/main" id="{56A92C44-0FE4-4D3E-9F63-9631759CBBA8}"/>
                </a:ext>
              </a:extLst>
            </p:cNvPr>
            <p:cNvSpPr/>
            <p:nvPr/>
          </p:nvSpPr>
          <p:spPr>
            <a:xfrm>
              <a:off x="13396845" y="7511629"/>
              <a:ext cx="147380" cy="122040"/>
            </a:xfrm>
            <a:custGeom>
              <a:avLst/>
              <a:gdLst>
                <a:gd name="connsiteX0" fmla="*/ 132120 w 147380"/>
                <a:gd name="connsiteY0" fmla="*/ 966 h 122040"/>
                <a:gd name="connsiteX1" fmla="*/ 9953 w 147380"/>
                <a:gd name="connsiteY1" fmla="*/ 57754 h 122040"/>
                <a:gd name="connsiteX2" fmla="*/ -20 w 147380"/>
                <a:gd name="connsiteY2" fmla="*/ 73384 h 122040"/>
                <a:gd name="connsiteX3" fmla="*/ -20 w 147380"/>
                <a:gd name="connsiteY3" fmla="*/ 111294 h 122040"/>
                <a:gd name="connsiteX4" fmla="*/ 10723 w 147380"/>
                <a:gd name="connsiteY4" fmla="*/ 122020 h 122040"/>
                <a:gd name="connsiteX5" fmla="*/ 15220 w 147380"/>
                <a:gd name="connsiteY5" fmla="*/ 121028 h 122040"/>
                <a:gd name="connsiteX6" fmla="*/ 137350 w 147380"/>
                <a:gd name="connsiteY6" fmla="*/ 64183 h 122040"/>
                <a:gd name="connsiteX7" fmla="*/ 147360 w 147380"/>
                <a:gd name="connsiteY7" fmla="*/ 48496 h 122040"/>
                <a:gd name="connsiteX8" fmla="*/ 147360 w 147380"/>
                <a:gd name="connsiteY8" fmla="*/ 10710 h 122040"/>
                <a:gd name="connsiteX9" fmla="*/ 136602 w 147380"/>
                <a:gd name="connsiteY9" fmla="*/ -20 h 122040"/>
                <a:gd name="connsiteX10" fmla="*/ 132120 w 147380"/>
                <a:gd name="connsiteY10" fmla="*/ 966 h 122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80" h="122040">
                  <a:moveTo>
                    <a:pt x="132120" y="966"/>
                  </a:moveTo>
                  <a:lnTo>
                    <a:pt x="9953" y="57754"/>
                  </a:lnTo>
                  <a:cubicBezTo>
                    <a:pt x="3870" y="60579"/>
                    <a:pt x="-21" y="66677"/>
                    <a:pt x="-20" y="73384"/>
                  </a:cubicBezTo>
                  <a:lnTo>
                    <a:pt x="-20" y="111294"/>
                  </a:lnTo>
                  <a:cubicBezTo>
                    <a:pt x="-15" y="117222"/>
                    <a:pt x="4795" y="122025"/>
                    <a:pt x="10723" y="122020"/>
                  </a:cubicBezTo>
                  <a:cubicBezTo>
                    <a:pt x="12277" y="122018"/>
                    <a:pt x="13810" y="121680"/>
                    <a:pt x="15220" y="121028"/>
                  </a:cubicBezTo>
                  <a:lnTo>
                    <a:pt x="137350" y="64183"/>
                  </a:lnTo>
                  <a:cubicBezTo>
                    <a:pt x="143455" y="61348"/>
                    <a:pt x="147360" y="55227"/>
                    <a:pt x="147360" y="48496"/>
                  </a:cubicBezTo>
                  <a:lnTo>
                    <a:pt x="147360" y="10710"/>
                  </a:lnTo>
                  <a:cubicBezTo>
                    <a:pt x="147353" y="4776"/>
                    <a:pt x="142536" y="-28"/>
                    <a:pt x="136602" y="-20"/>
                  </a:cubicBezTo>
                  <a:cubicBezTo>
                    <a:pt x="135054" y="-18"/>
                    <a:pt x="133525" y="318"/>
                    <a:pt x="132120" y="966"/>
                  </a:cubicBezTo>
                  <a:close/>
                </a:path>
              </a:pathLst>
            </a:custGeom>
            <a:solidFill>
              <a:srgbClr val="00B5E2"/>
            </a:solidFill>
            <a:ln w="9525" cap="flat">
              <a:noFill/>
              <a:prstDash val="solid"/>
              <a:miter/>
            </a:ln>
          </p:spPr>
          <p:txBody>
            <a:bodyPr rtlCol="0" anchor="ctr"/>
            <a:lstStyle/>
            <a:p>
              <a:endParaRPr lang="en-US" sz="1350"/>
            </a:p>
          </p:txBody>
        </p:sp>
      </p:grpSp>
      <p:grpSp>
        <p:nvGrpSpPr>
          <p:cNvPr id="42" name="Group 41">
            <a:extLst>
              <a:ext uri="{FF2B5EF4-FFF2-40B4-BE49-F238E27FC236}">
                <a16:creationId xmlns:a16="http://schemas.microsoft.com/office/drawing/2014/main" id="{03C679F7-F930-48CA-8E2F-65C990F9AD5C}"/>
              </a:ext>
            </a:extLst>
          </p:cNvPr>
          <p:cNvGrpSpPr/>
          <p:nvPr/>
        </p:nvGrpSpPr>
        <p:grpSpPr>
          <a:xfrm>
            <a:off x="6740723" y="5741194"/>
            <a:ext cx="525066" cy="700088"/>
            <a:chOff x="8987631" y="5741194"/>
            <a:chExt cx="700088" cy="700088"/>
          </a:xfrm>
        </p:grpSpPr>
        <p:sp>
          <p:nvSpPr>
            <p:cNvPr id="36" name="Freeform: Shape 35">
              <a:extLst>
                <a:ext uri="{FF2B5EF4-FFF2-40B4-BE49-F238E27FC236}">
                  <a16:creationId xmlns:a16="http://schemas.microsoft.com/office/drawing/2014/main" id="{C4EE646B-1057-445E-A4E0-B997CB03F701}"/>
                </a:ext>
              </a:extLst>
            </p:cNvPr>
            <p:cNvSpPr/>
            <p:nvPr/>
          </p:nvSpPr>
          <p:spPr>
            <a:xfrm>
              <a:off x="9046693" y="6067450"/>
              <a:ext cx="316487" cy="338873"/>
            </a:xfrm>
            <a:custGeom>
              <a:avLst/>
              <a:gdLst>
                <a:gd name="connsiteX0" fmla="*/ 311371 w 316487"/>
                <a:gd name="connsiteY0" fmla="*/ 35228 h 338873"/>
                <a:gd name="connsiteX1" fmla="*/ 279539 w 316487"/>
                <a:gd name="connsiteY1" fmla="*/ 3510 h 338873"/>
                <a:gd name="connsiteX2" fmla="*/ 267090 w 316487"/>
                <a:gd name="connsiteY2" fmla="*/ 986 h 338873"/>
                <a:gd name="connsiteX3" fmla="*/ 9915 w 316487"/>
                <a:gd name="connsiteY3" fmla="*/ 120658 h 338873"/>
                <a:gd name="connsiteX4" fmla="*/ -20 w 316487"/>
                <a:gd name="connsiteY4" fmla="*/ 136288 h 338873"/>
                <a:gd name="connsiteX5" fmla="*/ -20 w 316487"/>
                <a:gd name="connsiteY5" fmla="*/ 174188 h 338873"/>
                <a:gd name="connsiteX6" fmla="*/ 10739 w 316487"/>
                <a:gd name="connsiteY6" fmla="*/ 184918 h 338873"/>
                <a:gd name="connsiteX7" fmla="*/ 15220 w 316487"/>
                <a:gd name="connsiteY7" fmla="*/ 183932 h 338873"/>
                <a:gd name="connsiteX8" fmla="*/ 243287 w 316487"/>
                <a:gd name="connsiteY8" fmla="*/ 77729 h 338873"/>
                <a:gd name="connsiteX9" fmla="*/ 166020 w 316487"/>
                <a:gd name="connsiteY9" fmla="*/ 290879 h 338873"/>
                <a:gd name="connsiteX10" fmla="*/ 170068 w 316487"/>
                <a:gd name="connsiteY10" fmla="*/ 308977 h 338873"/>
                <a:gd name="connsiteX11" fmla="*/ 196928 w 316487"/>
                <a:gd name="connsiteY11" fmla="*/ 335723 h 338873"/>
                <a:gd name="connsiteX12" fmla="*/ 212109 w 316487"/>
                <a:gd name="connsiteY12" fmla="*/ 335697 h 338873"/>
                <a:gd name="connsiteX13" fmla="*/ 214597 w 316487"/>
                <a:gd name="connsiteY13" fmla="*/ 331780 h 338873"/>
                <a:gd name="connsiteX14" fmla="*/ 315429 w 316487"/>
                <a:gd name="connsiteY14" fmla="*/ 53392 h 338873"/>
                <a:gd name="connsiteX15" fmla="*/ 311371 w 316487"/>
                <a:gd name="connsiteY15" fmla="*/ 35228 h 33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6487" h="338873">
                  <a:moveTo>
                    <a:pt x="311371" y="35228"/>
                  </a:moveTo>
                  <a:lnTo>
                    <a:pt x="279539" y="3510"/>
                  </a:lnTo>
                  <a:cubicBezTo>
                    <a:pt x="276396" y="21"/>
                    <a:pt x="271343" y="-1004"/>
                    <a:pt x="267090" y="986"/>
                  </a:cubicBezTo>
                  <a:lnTo>
                    <a:pt x="9915" y="120658"/>
                  </a:lnTo>
                  <a:cubicBezTo>
                    <a:pt x="3845" y="123492"/>
                    <a:pt x="-30" y="129589"/>
                    <a:pt x="-20" y="136288"/>
                  </a:cubicBezTo>
                  <a:lnTo>
                    <a:pt x="-20" y="174188"/>
                  </a:lnTo>
                  <a:cubicBezTo>
                    <a:pt x="-12" y="180122"/>
                    <a:pt x="4804" y="184926"/>
                    <a:pt x="10739" y="184918"/>
                  </a:cubicBezTo>
                  <a:cubicBezTo>
                    <a:pt x="12286" y="184916"/>
                    <a:pt x="13814" y="184580"/>
                    <a:pt x="15220" y="183932"/>
                  </a:cubicBezTo>
                  <a:lnTo>
                    <a:pt x="243287" y="77729"/>
                  </a:lnTo>
                  <a:lnTo>
                    <a:pt x="166020" y="290879"/>
                  </a:lnTo>
                  <a:cubicBezTo>
                    <a:pt x="163734" y="297186"/>
                    <a:pt x="165313" y="304246"/>
                    <a:pt x="170068" y="308977"/>
                  </a:cubicBezTo>
                  <a:lnTo>
                    <a:pt x="196928" y="335723"/>
                  </a:lnTo>
                  <a:cubicBezTo>
                    <a:pt x="201128" y="339908"/>
                    <a:pt x="207925" y="339896"/>
                    <a:pt x="212109" y="335697"/>
                  </a:cubicBezTo>
                  <a:cubicBezTo>
                    <a:pt x="213214" y="334588"/>
                    <a:pt x="214064" y="333251"/>
                    <a:pt x="214597" y="331780"/>
                  </a:cubicBezTo>
                  <a:lnTo>
                    <a:pt x="315429" y="53392"/>
                  </a:lnTo>
                  <a:cubicBezTo>
                    <a:pt x="317726" y="47064"/>
                    <a:pt x="316143" y="39977"/>
                    <a:pt x="311371" y="35228"/>
                  </a:cubicBezTo>
                  <a:close/>
                </a:path>
              </a:pathLst>
            </a:custGeom>
            <a:solidFill>
              <a:schemeClr val="bg1"/>
            </a:solidFill>
            <a:ln w="9525" cap="flat">
              <a:noFill/>
              <a:prstDash val="solid"/>
              <a:miter/>
            </a:ln>
          </p:spPr>
          <p:txBody>
            <a:bodyPr rtlCol="0" anchor="ctr"/>
            <a:lstStyle/>
            <a:p>
              <a:endParaRPr lang="en-US" sz="1350"/>
            </a:p>
          </p:txBody>
        </p:sp>
        <p:sp>
          <p:nvSpPr>
            <p:cNvPr id="40" name="Oval 39">
              <a:extLst>
                <a:ext uri="{FF2B5EF4-FFF2-40B4-BE49-F238E27FC236}">
                  <a16:creationId xmlns:a16="http://schemas.microsoft.com/office/drawing/2014/main" id="{D0A45B06-C822-4AE1-A08B-3F303F311B7C}"/>
                </a:ext>
              </a:extLst>
            </p:cNvPr>
            <p:cNvSpPr/>
            <p:nvPr/>
          </p:nvSpPr>
          <p:spPr>
            <a:xfrm>
              <a:off x="8987631" y="5741194"/>
              <a:ext cx="700088" cy="70008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3" name="Picture Placeholder 2">
            <a:extLst>
              <a:ext uri="{FF2B5EF4-FFF2-40B4-BE49-F238E27FC236}">
                <a16:creationId xmlns:a16="http://schemas.microsoft.com/office/drawing/2014/main" id="{E1A64D2D-095E-4F44-9312-0D3771045B8A}"/>
              </a:ext>
            </a:extLst>
          </p:cNvPr>
          <p:cNvSpPr>
            <a:spLocks noGrp="1"/>
          </p:cNvSpPr>
          <p:nvPr>
            <p:ph type="pic" sz="quarter" idx="14" hasCustomPrompt="1"/>
          </p:nvPr>
        </p:nvSpPr>
        <p:spPr>
          <a:xfrm>
            <a:off x="1150144" y="5148264"/>
            <a:ext cx="1402556" cy="898525"/>
          </a:xfrm>
        </p:spPr>
        <p:txBody>
          <a:bodyPr anchor="ctr">
            <a:normAutofit/>
          </a:bodyPr>
          <a:lstStyle>
            <a:lvl1pPr marL="0" indent="0" algn="ctr">
              <a:lnSpc>
                <a:spcPct val="100000"/>
              </a:lnSpc>
              <a:spcBef>
                <a:spcPts val="0"/>
              </a:spcBef>
              <a:spcAft>
                <a:spcPts val="0"/>
              </a:spcAft>
              <a:buNone/>
              <a:defRPr sz="1050" i="1">
                <a:solidFill>
                  <a:schemeClr val="bg1"/>
                </a:solidFill>
              </a:defRPr>
            </a:lvl1pPr>
          </a:lstStyle>
          <a:p>
            <a:r>
              <a:rPr lang="en-US"/>
              <a:t>Click here to </a:t>
            </a:r>
            <a:br>
              <a:rPr lang="en-US"/>
            </a:br>
            <a:r>
              <a:rPr lang="en-US"/>
              <a:t>insert partner </a:t>
            </a:r>
            <a:br>
              <a:rPr lang="en-US"/>
            </a:br>
            <a:r>
              <a:rPr lang="en-US"/>
              <a:t>logo here</a:t>
            </a:r>
          </a:p>
        </p:txBody>
      </p:sp>
      <p:sp>
        <p:nvSpPr>
          <p:cNvPr id="13" name="Footer Placeholder 12">
            <a:extLst>
              <a:ext uri="{FF2B5EF4-FFF2-40B4-BE49-F238E27FC236}">
                <a16:creationId xmlns:a16="http://schemas.microsoft.com/office/drawing/2014/main" id="{B1CC3635-FD59-4FFB-BC16-72AA77222350}"/>
              </a:ext>
            </a:extLst>
          </p:cNvPr>
          <p:cNvSpPr>
            <a:spLocks noGrp="1"/>
          </p:cNvSpPr>
          <p:nvPr>
            <p:ph type="ftr" sz="quarter" idx="16"/>
          </p:nvPr>
        </p:nvSpPr>
        <p:spPr/>
        <p:txBody>
          <a:bodyPr/>
          <a:lstStyle>
            <a:lvl1pPr>
              <a:defRPr>
                <a:solidFill>
                  <a:srgbClr val="739AB6"/>
                </a:solidFill>
              </a:defRPr>
            </a:lvl1pPr>
          </a:lstStyle>
          <a:p>
            <a:r>
              <a:rPr lang="en-US"/>
              <a:t>© Copyright 2022 VNS Health. All rights reserved.</a:t>
            </a:r>
          </a:p>
        </p:txBody>
      </p:sp>
      <p:sp>
        <p:nvSpPr>
          <p:cNvPr id="21" name="Date Placeholder 20">
            <a:extLst>
              <a:ext uri="{FF2B5EF4-FFF2-40B4-BE49-F238E27FC236}">
                <a16:creationId xmlns:a16="http://schemas.microsoft.com/office/drawing/2014/main" id="{9954CB26-9F50-4FD0-971F-5B70673429B3}"/>
              </a:ext>
            </a:extLst>
          </p:cNvPr>
          <p:cNvSpPr>
            <a:spLocks noGrp="1"/>
          </p:cNvSpPr>
          <p:nvPr>
            <p:ph type="dt" sz="half" idx="17"/>
          </p:nvPr>
        </p:nvSpPr>
        <p:spPr>
          <a:xfrm>
            <a:off x="1150144" y="4446590"/>
            <a:ext cx="1979100" cy="352749"/>
          </a:xfrm>
        </p:spPr>
        <p:txBody>
          <a:bodyPr anchor="t"/>
          <a:lstStyle>
            <a:lvl1pPr algn="l">
              <a:defRPr sz="1050">
                <a:solidFill>
                  <a:schemeClr val="bg1"/>
                </a:solidFill>
              </a:defRPr>
            </a:lvl1pPr>
          </a:lstStyle>
          <a:p>
            <a:endParaRPr lang="en-US"/>
          </a:p>
        </p:txBody>
      </p:sp>
      <p:pic>
        <p:nvPicPr>
          <p:cNvPr id="27" name="Graphic 26">
            <a:extLst>
              <a:ext uri="{FF2B5EF4-FFF2-40B4-BE49-F238E27FC236}">
                <a16:creationId xmlns:a16="http://schemas.microsoft.com/office/drawing/2014/main" id="{336201BD-EDB5-42E8-8FDF-B92FE3538421}"/>
              </a:ext>
            </a:extLst>
          </p:cNvPr>
          <p:cNvPicPr>
            <a:picLocks noChangeAspect="1"/>
          </p:cNvPicPr>
          <p:nvPr/>
        </p:nvPicPr>
        <p:blipFill>
          <a:blip r:embed="rId6" cstate="print">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rot="16200000">
            <a:off x="3761024" y="5541697"/>
            <a:ext cx="1051718" cy="1579995"/>
          </a:xfrm>
          <a:prstGeom prst="rect">
            <a:avLst/>
          </a:prstGeom>
        </p:spPr>
      </p:pic>
      <p:pic>
        <p:nvPicPr>
          <p:cNvPr id="28" name="Graphic 27">
            <a:extLst>
              <a:ext uri="{FF2B5EF4-FFF2-40B4-BE49-F238E27FC236}">
                <a16:creationId xmlns:a16="http://schemas.microsoft.com/office/drawing/2014/main" id="{A4EE6BC6-6899-4E06-B177-7EBC97852345}"/>
              </a:ext>
            </a:extLst>
          </p:cNvPr>
          <p:cNvPicPr>
            <a:picLocks noChangeAspect="1"/>
          </p:cNvPicPr>
          <p:nvPr/>
        </p:nvPicPr>
        <p:blipFill rotWithShape="1">
          <a:blip r:embed="rId8" cstate="print">
            <a:extLst>
              <a:ext uri="{28A0092B-C50C-407E-A947-70E740481C1C}">
                <a14:useLocalDpi xmlns:a14="http://schemas.microsoft.com/office/drawing/2010/main"/>
              </a:ext>
              <a:ext uri="{96DAC541-7B7A-43D3-8B79-37D633B846F1}">
                <asvg:svgBlip xmlns:asvg="http://schemas.microsoft.com/office/drawing/2016/SVG/main" r:embed="rId9"/>
              </a:ext>
            </a:extLst>
          </a:blip>
          <a:srcRect t="49575"/>
          <a:stretch/>
        </p:blipFill>
        <p:spPr>
          <a:xfrm flipH="1">
            <a:off x="7260272" y="-8402"/>
            <a:ext cx="1883795" cy="2536964"/>
          </a:xfrm>
          <a:prstGeom prst="rect">
            <a:avLst/>
          </a:prstGeom>
        </p:spPr>
      </p:pic>
    </p:spTree>
    <p:custDataLst>
      <p:tags r:id="rId1"/>
    </p:custDataLst>
    <p:extLst>
      <p:ext uri="{BB962C8B-B14F-4D97-AF65-F5344CB8AC3E}">
        <p14:creationId xmlns:p14="http://schemas.microsoft.com/office/powerpoint/2010/main" val="243418292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50"/>
                                            <p:tgtEl>
                                              <p:spTgt spid="17"/>
                                            </p:tgtEl>
                                          </p:cBhvr>
                                        </p:animEffect>
                                      </p:childTnLst>
                                    </p:cTn>
                                  </p:par>
                                  <p:par>
                                    <p:cTn id="8" presetID="42" presetClass="path" presetSubtype="0" decel="100000" fill="hold" grpId="1" nodeType="withEffect">
                                      <p:stCondLst>
                                        <p:cond delay="0"/>
                                      </p:stCondLst>
                                      <p:childTnLst>
                                        <p:animMotion origin="layout" path="M -0.01719 -0.00023 L 2.08333E-7 2.59259E-6 " pathEditMode="relative" rAng="0" ptsTypes="AA">
                                          <p:cBhvr>
                                            <p:cTn id="9" dur="500" fill="hold"/>
                                            <p:tgtEl>
                                              <p:spTgt spid="17"/>
                                            </p:tgtEl>
                                            <p:attrNameLst>
                                              <p:attrName>ppt_x</p:attrName>
                                              <p:attrName>ppt_y</p:attrName>
                                            </p:attrNameLst>
                                          </p:cBhvr>
                                          <p:rCtr x="859" y="0"/>
                                        </p:animMotion>
                                      </p:childTnLst>
                                    </p:cTn>
                                  </p:par>
                                  <p:par>
                                    <p:cTn id="10" presetID="10" presetClass="entr" presetSubtype="0" fill="hold" grpId="0" nodeType="withEffect">
                                      <p:stCondLst>
                                        <p:cond delay="40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50"/>
                                            <p:tgtEl>
                                              <p:spTgt spid="19"/>
                                            </p:tgtEl>
                                          </p:cBhvr>
                                        </p:animEffect>
                                      </p:childTnLst>
                                    </p:cTn>
                                  </p:par>
                                  <p:par>
                                    <p:cTn id="13" presetID="42" presetClass="path" presetSubtype="0" decel="100000" fill="hold" grpId="1" nodeType="withEffect">
                                      <p:stCondLst>
                                        <p:cond delay="400"/>
                                      </p:stCondLst>
                                      <p:childTnLst>
                                        <p:animMotion origin="layout" path="M -0.01718 -0.00023 L -3.75E-6 -3.7037E-6 " pathEditMode="relative" rAng="0" ptsTypes="AA">
                                          <p:cBhvr>
                                            <p:cTn id="14" dur="500" fill="hold"/>
                                            <p:tgtEl>
                                              <p:spTgt spid="19"/>
                                            </p:tgtEl>
                                            <p:attrNameLst>
                                              <p:attrName>ppt_x</p:attrName>
                                              <p:attrName>ppt_y</p:attrName>
                                            </p:attrNameLst>
                                          </p:cBhvr>
                                          <p:rCtr x="859" y="0"/>
                                        </p:animMotion>
                                      </p:childTnLst>
                                    </p:cTn>
                                  </p:par>
                                  <p:par>
                                    <p:cTn id="15" presetID="10" presetClass="entr" presetSubtype="0" fill="hold" nodeType="withEffect">
                                      <p:stCondLst>
                                        <p:cond delay="20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par>
                                    <p:cTn id="18" presetID="6" presetClass="emph" presetSubtype="0" fill="hold" nodeType="withEffect">
                                      <p:stCondLst>
                                        <p:cond delay="200"/>
                                      </p:stCondLst>
                                      <p:childTnLst>
                                        <p:animScale>
                                          <p:cBhvr>
                                            <p:cTn id="19" dur="10" fill="hold"/>
                                            <p:tgtEl>
                                              <p:spTgt spid="15"/>
                                            </p:tgtEl>
                                          </p:cBhvr>
                                          <p:by x="125000" y="125000"/>
                                        </p:animScale>
                                      </p:childTnLst>
                                    </p:cTn>
                                  </p:par>
                                  <p:par>
                                    <p:cTn id="20" presetID="6" presetClass="emph" presetSubtype="0" decel="100000" fill="hold" nodeType="withEffect">
                                      <p:stCondLst>
                                        <p:cond delay="200"/>
                                      </p:stCondLst>
                                      <p:childTnLst>
                                        <p:animScale>
                                          <p:cBhvr>
                                            <p:cTn id="21" dur="750" fill="hold"/>
                                            <p:tgtEl>
                                              <p:spTgt spid="15"/>
                                            </p:tgtEl>
                                          </p:cBhvr>
                                          <p:by x="80000" y="80000"/>
                                        </p:animScale>
                                      </p:childTnLst>
                                    </p:cTn>
                                  </p:par>
                                  <p:par>
                                    <p:cTn id="22" presetID="10" presetClass="entr" presetSubtype="0" fill="hold" nodeType="withEffect">
                                      <p:stCondLst>
                                        <p:cond delay="100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250"/>
                                            <p:tgtEl>
                                              <p:spTgt spid="22"/>
                                            </p:tgtEl>
                                          </p:cBhvr>
                                        </p:animEffect>
                                      </p:childTnLst>
                                    </p:cTn>
                                  </p:par>
                                  <p:par>
                                    <p:cTn id="25" presetID="42" presetClass="path" presetSubtype="0" decel="100000" fill="hold" nodeType="withEffect">
                                      <p:stCondLst>
                                        <p:cond delay="1000"/>
                                      </p:stCondLst>
                                      <p:childTnLst>
                                        <p:animMotion origin="layout" path="M -0.01719 -0.00023 L -1.25E-6 1.85185E-6 " pathEditMode="relative" rAng="0" ptsTypes="AA">
                                          <p:cBhvr>
                                            <p:cTn id="26" dur="500" fill="hold"/>
                                            <p:tgtEl>
                                              <p:spTgt spid="22"/>
                                            </p:tgtEl>
                                            <p:attrNameLst>
                                              <p:attrName>ppt_x</p:attrName>
                                              <p:attrName>ppt_y</p:attrName>
                                            </p:attrNameLst>
                                          </p:cBhvr>
                                          <p:rCtr x="859" y="0"/>
                                        </p:animMotion>
                                      </p:childTnLst>
                                    </p:cTn>
                                  </p:par>
                                  <p:par>
                                    <p:cTn id="27" presetID="23" presetClass="entr" presetSubtype="16"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200" fill="hold"/>
                                            <p:tgtEl>
                                              <p:spTgt spid="38"/>
                                            </p:tgtEl>
                                            <p:attrNameLst>
                                              <p:attrName>ppt_w</p:attrName>
                                            </p:attrNameLst>
                                          </p:cBhvr>
                                          <p:tavLst>
                                            <p:tav tm="0">
                                              <p:val>
                                                <p:fltVal val="0"/>
                                              </p:val>
                                            </p:tav>
                                            <p:tav tm="100000">
                                              <p:val>
                                                <p:strVal val="#ppt_w"/>
                                              </p:val>
                                            </p:tav>
                                          </p:tavLst>
                                        </p:anim>
                                        <p:anim calcmode="lin" valueType="num">
                                          <p:cBhvr>
                                            <p:cTn id="30" dur="200" fill="hold"/>
                                            <p:tgtEl>
                                              <p:spTgt spid="38"/>
                                            </p:tgtEl>
                                            <p:attrNameLst>
                                              <p:attrName>ppt_h</p:attrName>
                                            </p:attrNameLst>
                                          </p:cBhvr>
                                          <p:tavLst>
                                            <p:tav tm="0">
                                              <p:val>
                                                <p:fltVal val="0"/>
                                              </p:val>
                                            </p:tav>
                                            <p:tav tm="100000">
                                              <p:val>
                                                <p:strVal val="#ppt_h"/>
                                              </p:val>
                                            </p:tav>
                                          </p:tavLst>
                                        </p:anim>
                                      </p:childTnLst>
                                    </p:cTn>
                                  </p:par>
                                  <p:par>
                                    <p:cTn id="31" presetID="6" presetClass="emph" presetSubtype="0" fill="hold" nodeType="withEffect" p14:presetBounceEnd="99000">
                                      <p:stCondLst>
                                        <p:cond delay="0"/>
                                      </p:stCondLst>
                                      <p:childTnLst>
                                        <p:animScale p14:bounceEnd="99000">
                                          <p:cBhvr>
                                            <p:cTn id="32" dur="1000" fill="hold"/>
                                            <p:tgtEl>
                                              <p:spTgt spid="38"/>
                                            </p:tgtEl>
                                          </p:cBhvr>
                                          <p:by x="110000" y="110000"/>
                                        </p:animScale>
                                      </p:childTnLst>
                                    </p:cTn>
                                  </p:par>
                                  <p:par>
                                    <p:cTn id="33" presetID="6" presetClass="emph" presetSubtype="0" accel="50000" decel="50000" fill="hold" nodeType="withEffect">
                                      <p:stCondLst>
                                        <p:cond delay="0"/>
                                      </p:stCondLst>
                                      <p:childTnLst>
                                        <p:animScale>
                                          <p:cBhvr>
                                            <p:cTn id="34" dur="250" fill="hold"/>
                                            <p:tgtEl>
                                              <p:spTgt spid="38"/>
                                            </p:tgtEl>
                                          </p:cBhvr>
                                          <p:by x="91000" y="91000"/>
                                        </p:animScale>
                                      </p:childTnLst>
                                    </p:cTn>
                                  </p:par>
                                  <p:par>
                                    <p:cTn id="35" presetID="6" presetClass="emph" presetSubtype="0" decel="100000" fill="hold" nodeType="withEffect">
                                      <p:stCondLst>
                                        <p:cond delay="1000"/>
                                      </p:stCondLst>
                                      <p:childTnLst>
                                        <p:animScale>
                                          <p:cBhvr>
                                            <p:cTn id="36" dur="250" fill="hold"/>
                                            <p:tgtEl>
                                              <p:spTgt spid="38"/>
                                            </p:tgtEl>
                                          </p:cBhvr>
                                          <p:by x="80000" y="80000"/>
                                        </p:animScale>
                                      </p:childTnLst>
                                    </p:cTn>
                                  </p:par>
                                  <p:par>
                                    <p:cTn id="37" presetID="6" presetClass="emph" presetSubtype="0" decel="100000" fill="hold" nodeType="withEffect">
                                      <p:stCondLst>
                                        <p:cond delay="1250"/>
                                      </p:stCondLst>
                                      <p:childTnLst>
                                        <p:animScale>
                                          <p:cBhvr>
                                            <p:cTn id="38" dur="250" fill="hold"/>
                                            <p:tgtEl>
                                              <p:spTgt spid="38"/>
                                            </p:tgtEl>
                                          </p:cBhvr>
                                          <p:by x="120000" y="120000"/>
                                        </p:animScale>
                                      </p:childTnLst>
                                    </p:cTn>
                                  </p:par>
                                  <p:par>
                                    <p:cTn id="39" presetID="10" presetClass="entr" presetSubtype="0" fill="hold" nodeType="withEffect">
                                      <p:stCondLst>
                                        <p:cond delay="500"/>
                                      </p:stCondLst>
                                      <p:childTnLst>
                                        <p:set>
                                          <p:cBhvr>
                                            <p:cTn id="40" dur="1" fill="hold">
                                              <p:stCondLst>
                                                <p:cond delay="0"/>
                                              </p:stCondLst>
                                            </p:cTn>
                                            <p:tgtEl>
                                              <p:spTgt spid="42"/>
                                            </p:tgtEl>
                                            <p:attrNameLst>
                                              <p:attrName>style.visibility</p:attrName>
                                            </p:attrNameLst>
                                          </p:cBhvr>
                                          <p:to>
                                            <p:strVal val="visible"/>
                                          </p:to>
                                        </p:set>
                                        <p:animEffect transition="in" filter="fade">
                                          <p:cBhvr>
                                            <p:cTn id="41" dur="250"/>
                                            <p:tgtEl>
                                              <p:spTgt spid="42"/>
                                            </p:tgtEl>
                                          </p:cBhvr>
                                        </p:animEffect>
                                      </p:childTnLst>
                                    </p:cTn>
                                  </p:par>
                                  <p:par>
                                    <p:cTn id="42" presetID="42" presetClass="path" presetSubtype="0" decel="100000" fill="hold" nodeType="withEffect">
                                      <p:stCondLst>
                                        <p:cond delay="500"/>
                                      </p:stCondLst>
                                      <p:childTnLst>
                                        <p:animMotion origin="layout" path="M -0.06211 0.04305 L 2.08333E-6 7.40741E-7 " pathEditMode="relative" rAng="0" ptsTypes="AA">
                                          <p:cBhvr>
                                            <p:cTn id="43" dur="500" fill="hold"/>
                                            <p:tgtEl>
                                              <p:spTgt spid="42"/>
                                            </p:tgtEl>
                                            <p:attrNameLst>
                                              <p:attrName>ppt_x</p:attrName>
                                              <p:attrName>ppt_y</p:attrName>
                                            </p:attrNameLst>
                                          </p:cBhvr>
                                          <p:rCtr x="3099" y="-2153"/>
                                        </p:animMotion>
                                      </p:childTnLst>
                                    </p:cTn>
                                  </p:par>
                                  <p:par>
                                    <p:cTn id="44" presetID="6" presetClass="emph" presetSubtype="0" decel="100000" fill="hold" nodeType="withEffect">
                                      <p:stCondLst>
                                        <p:cond delay="1000"/>
                                      </p:stCondLst>
                                      <p:childTnLst>
                                        <p:animScale>
                                          <p:cBhvr>
                                            <p:cTn id="45" dur="250" fill="hold"/>
                                            <p:tgtEl>
                                              <p:spTgt spid="42"/>
                                            </p:tgtEl>
                                          </p:cBhvr>
                                          <p:by x="80000" y="80000"/>
                                        </p:animScale>
                                      </p:childTnLst>
                                    </p:cTn>
                                  </p:par>
                                  <p:par>
                                    <p:cTn id="46" presetID="6" presetClass="emph" presetSubtype="0" decel="100000" fill="hold" nodeType="withEffect">
                                      <p:stCondLst>
                                        <p:cond delay="1250"/>
                                      </p:stCondLst>
                                      <p:childTnLst>
                                        <p:animScale>
                                          <p:cBhvr>
                                            <p:cTn id="47" dur="250" fill="hold"/>
                                            <p:tgtEl>
                                              <p:spTgt spid="42"/>
                                            </p:tgtEl>
                                          </p:cBhvr>
                                          <p:by x="120000" y="120000"/>
                                        </p:animScale>
                                      </p:childTnLst>
                                    </p:cTn>
                                  </p:par>
                                  <p:par>
                                    <p:cTn id="48" presetID="10" presetClass="entr" presetSubtype="0" fill="hold" nodeType="withEffect">
                                      <p:stCondLst>
                                        <p:cond delay="40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par>
                                    <p:cTn id="51" presetID="6" presetClass="emph" presetSubtype="0" fill="hold" nodeType="withEffect">
                                      <p:stCondLst>
                                        <p:cond delay="400"/>
                                      </p:stCondLst>
                                      <p:childTnLst>
                                        <p:animScale>
                                          <p:cBhvr>
                                            <p:cTn id="52" dur="10" fill="hold"/>
                                            <p:tgtEl>
                                              <p:spTgt spid="28"/>
                                            </p:tgtEl>
                                          </p:cBhvr>
                                          <p:by x="125000" y="125000"/>
                                        </p:animScale>
                                      </p:childTnLst>
                                    </p:cTn>
                                  </p:par>
                                  <p:par>
                                    <p:cTn id="53" presetID="6" presetClass="emph" presetSubtype="0" decel="100000" fill="hold" nodeType="withEffect">
                                      <p:stCondLst>
                                        <p:cond delay="400"/>
                                      </p:stCondLst>
                                      <p:childTnLst>
                                        <p:animScale>
                                          <p:cBhvr>
                                            <p:cTn id="54" dur="750" fill="hold"/>
                                            <p:tgtEl>
                                              <p:spTgt spid="28"/>
                                            </p:tgtEl>
                                          </p:cBhvr>
                                          <p:by x="80000" y="80000"/>
                                        </p:animScale>
                                      </p:childTnLst>
                                    </p:cTn>
                                  </p:par>
                                  <p:par>
                                    <p:cTn id="55" presetID="10" presetClass="entr" presetSubtype="0" fill="hold"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6" presetClass="emph" presetSubtype="0" fill="hold" nodeType="withEffect">
                                      <p:stCondLst>
                                        <p:cond delay="0"/>
                                      </p:stCondLst>
                                      <p:childTnLst>
                                        <p:animScale>
                                          <p:cBhvr>
                                            <p:cTn id="59" dur="10" fill="hold"/>
                                            <p:tgtEl>
                                              <p:spTgt spid="27"/>
                                            </p:tgtEl>
                                          </p:cBhvr>
                                          <p:by x="125000" y="125000"/>
                                        </p:animScale>
                                      </p:childTnLst>
                                    </p:cTn>
                                  </p:par>
                                  <p:par>
                                    <p:cTn id="60" presetID="6" presetClass="emph" presetSubtype="0" decel="100000" fill="hold" nodeType="withEffect">
                                      <p:stCondLst>
                                        <p:cond delay="0"/>
                                      </p:stCondLst>
                                      <p:childTnLst>
                                        <p:animScale>
                                          <p:cBhvr>
                                            <p:cTn id="61" dur="750" fill="hold"/>
                                            <p:tgtEl>
                                              <p:spTgt spid="27"/>
                                            </p:tgtEl>
                                          </p:cBhvr>
                                          <p:by x="80000" y="8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tmplLst>
              <p:tmpl>
                <p:tnLst>
                  <p:par>
                    <p:cTn presetID="10"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250"/>
                            <p:tgtEl>
                              <p:spTgt spid="17"/>
                            </p:tgtEl>
                          </p:cBhvr>
                        </p:animEffect>
                      </p:childTnLst>
                    </p:cTn>
                  </p:par>
                </p:tnLst>
              </p:tmpl>
            </p:tmplLst>
          </p:bldP>
          <p:bldP spid="17" grpId="1"/>
          <p:bldP spid="19" grpId="0">
            <p:tmplLst>
              <p:tmpl>
                <p:tnLst>
                  <p:par>
                    <p:cTn presetID="10" presetClass="entr" presetSubtype="0" fill="hold" nodeType="withEffect">
                      <p:stCondLst>
                        <p:cond delay="400"/>
                      </p:stCondLst>
                      <p:childTnLst>
                        <p:set>
                          <p:cBhvr>
                            <p:cTn dur="1" fill="hold">
                              <p:stCondLst>
                                <p:cond delay="0"/>
                              </p:stCondLst>
                            </p:cTn>
                            <p:tgtEl>
                              <p:spTgt spid="19"/>
                            </p:tgtEl>
                            <p:attrNameLst>
                              <p:attrName>style.visibility</p:attrName>
                            </p:attrNameLst>
                          </p:cBhvr>
                          <p:to>
                            <p:strVal val="visible"/>
                          </p:to>
                        </p:set>
                        <p:animEffect transition="in" filter="fade">
                          <p:cBhvr>
                            <p:cTn dur="250"/>
                            <p:tgtEl>
                              <p:spTgt spid="19"/>
                            </p:tgtEl>
                          </p:cBhvr>
                        </p:animEffect>
                      </p:childTnLst>
                    </p:cTn>
                  </p:par>
                </p:tnLst>
              </p:tmpl>
            </p:tmplLst>
          </p:bldP>
          <p:bldP spid="19" grpId="1"/>
        </p:bldLst>
      </p:timing>
    </mc:Choice>
    <mc:Fallback xmlns:asvg="http://schemas.microsoft.com/office/drawing/2016/SVG/main" xmlns:a14="http://schemas.microsoft.com/office/drawing/2010/main" xmlns:a16="http://schemas.microsoft.com/office/drawing/2014/main"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50"/>
                                            <p:tgtEl>
                                              <p:spTgt spid="17"/>
                                            </p:tgtEl>
                                          </p:cBhvr>
                                        </p:animEffect>
                                      </p:childTnLst>
                                    </p:cTn>
                                  </p:par>
                                  <p:par>
                                    <p:cTn id="8" presetID="42" presetClass="path" presetSubtype="0" decel="100000" fill="hold" grpId="1" nodeType="withEffect">
                                      <p:stCondLst>
                                        <p:cond delay="0"/>
                                      </p:stCondLst>
                                      <p:childTnLst>
                                        <p:animMotion origin="layout" path="M -0.01719 -0.00023 L 2.08333E-7 2.59259E-6 " pathEditMode="relative" rAng="0" ptsTypes="AA">
                                          <p:cBhvr>
                                            <p:cTn id="9" dur="500" fill="hold"/>
                                            <p:tgtEl>
                                              <p:spTgt spid="17"/>
                                            </p:tgtEl>
                                            <p:attrNameLst>
                                              <p:attrName>ppt_x</p:attrName>
                                              <p:attrName>ppt_y</p:attrName>
                                            </p:attrNameLst>
                                          </p:cBhvr>
                                          <p:rCtr x="859" y="0"/>
                                        </p:animMotion>
                                      </p:childTnLst>
                                    </p:cTn>
                                  </p:par>
                                  <p:par>
                                    <p:cTn id="10" presetID="10" presetClass="entr" presetSubtype="0" fill="hold" grpId="0" nodeType="withEffect">
                                      <p:stCondLst>
                                        <p:cond delay="40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50"/>
                                            <p:tgtEl>
                                              <p:spTgt spid="19"/>
                                            </p:tgtEl>
                                          </p:cBhvr>
                                        </p:animEffect>
                                      </p:childTnLst>
                                    </p:cTn>
                                  </p:par>
                                  <p:par>
                                    <p:cTn id="13" presetID="42" presetClass="path" presetSubtype="0" decel="100000" fill="hold" grpId="1" nodeType="withEffect">
                                      <p:stCondLst>
                                        <p:cond delay="400"/>
                                      </p:stCondLst>
                                      <p:childTnLst>
                                        <p:animMotion origin="layout" path="M -0.01718 -0.00023 L -3.75E-6 -3.7037E-6 " pathEditMode="relative" rAng="0" ptsTypes="AA">
                                          <p:cBhvr>
                                            <p:cTn id="14" dur="500" fill="hold"/>
                                            <p:tgtEl>
                                              <p:spTgt spid="19"/>
                                            </p:tgtEl>
                                            <p:attrNameLst>
                                              <p:attrName>ppt_x</p:attrName>
                                              <p:attrName>ppt_y</p:attrName>
                                            </p:attrNameLst>
                                          </p:cBhvr>
                                          <p:rCtr x="859" y="0"/>
                                        </p:animMotion>
                                      </p:childTnLst>
                                    </p:cTn>
                                  </p:par>
                                  <p:par>
                                    <p:cTn id="15" presetID="10" presetClass="entr" presetSubtype="0" fill="hold" nodeType="withEffect">
                                      <p:stCondLst>
                                        <p:cond delay="20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par>
                                    <p:cTn id="18" presetID="6" presetClass="emph" presetSubtype="0" fill="hold" nodeType="withEffect">
                                      <p:stCondLst>
                                        <p:cond delay="200"/>
                                      </p:stCondLst>
                                      <p:childTnLst>
                                        <p:animScale>
                                          <p:cBhvr>
                                            <p:cTn id="19" dur="10" fill="hold"/>
                                            <p:tgtEl>
                                              <p:spTgt spid="15"/>
                                            </p:tgtEl>
                                          </p:cBhvr>
                                          <p:by x="125000" y="125000"/>
                                        </p:animScale>
                                      </p:childTnLst>
                                    </p:cTn>
                                  </p:par>
                                  <p:par>
                                    <p:cTn id="20" presetID="6" presetClass="emph" presetSubtype="0" decel="100000" fill="hold" nodeType="withEffect">
                                      <p:stCondLst>
                                        <p:cond delay="200"/>
                                      </p:stCondLst>
                                      <p:childTnLst>
                                        <p:animScale>
                                          <p:cBhvr>
                                            <p:cTn id="21" dur="750" fill="hold"/>
                                            <p:tgtEl>
                                              <p:spTgt spid="15"/>
                                            </p:tgtEl>
                                          </p:cBhvr>
                                          <p:by x="80000" y="80000"/>
                                        </p:animScale>
                                      </p:childTnLst>
                                    </p:cTn>
                                  </p:par>
                                  <p:par>
                                    <p:cTn id="22" presetID="10" presetClass="entr" presetSubtype="0" fill="hold" nodeType="withEffect">
                                      <p:stCondLst>
                                        <p:cond delay="100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250"/>
                                            <p:tgtEl>
                                              <p:spTgt spid="22"/>
                                            </p:tgtEl>
                                          </p:cBhvr>
                                        </p:animEffect>
                                      </p:childTnLst>
                                    </p:cTn>
                                  </p:par>
                                  <p:par>
                                    <p:cTn id="25" presetID="42" presetClass="path" presetSubtype="0" decel="100000" fill="hold" nodeType="withEffect">
                                      <p:stCondLst>
                                        <p:cond delay="1000"/>
                                      </p:stCondLst>
                                      <p:childTnLst>
                                        <p:animMotion origin="layout" path="M -0.01719 -0.00023 L -1.25E-6 1.85185E-6 " pathEditMode="relative" rAng="0" ptsTypes="AA">
                                          <p:cBhvr>
                                            <p:cTn id="26" dur="500" fill="hold"/>
                                            <p:tgtEl>
                                              <p:spTgt spid="22"/>
                                            </p:tgtEl>
                                            <p:attrNameLst>
                                              <p:attrName>ppt_x</p:attrName>
                                              <p:attrName>ppt_y</p:attrName>
                                            </p:attrNameLst>
                                          </p:cBhvr>
                                          <p:rCtr x="859" y="0"/>
                                        </p:animMotion>
                                      </p:childTnLst>
                                    </p:cTn>
                                  </p:par>
                                  <p:par>
                                    <p:cTn id="27" presetID="23" presetClass="entr" presetSubtype="16"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200" fill="hold"/>
                                            <p:tgtEl>
                                              <p:spTgt spid="38"/>
                                            </p:tgtEl>
                                            <p:attrNameLst>
                                              <p:attrName>ppt_w</p:attrName>
                                            </p:attrNameLst>
                                          </p:cBhvr>
                                          <p:tavLst>
                                            <p:tav tm="0">
                                              <p:val>
                                                <p:fltVal val="0"/>
                                              </p:val>
                                            </p:tav>
                                            <p:tav tm="100000">
                                              <p:val>
                                                <p:strVal val="#ppt_w"/>
                                              </p:val>
                                            </p:tav>
                                          </p:tavLst>
                                        </p:anim>
                                        <p:anim calcmode="lin" valueType="num">
                                          <p:cBhvr>
                                            <p:cTn id="30" dur="200" fill="hold"/>
                                            <p:tgtEl>
                                              <p:spTgt spid="38"/>
                                            </p:tgtEl>
                                            <p:attrNameLst>
                                              <p:attrName>ppt_h</p:attrName>
                                            </p:attrNameLst>
                                          </p:cBhvr>
                                          <p:tavLst>
                                            <p:tav tm="0">
                                              <p:val>
                                                <p:fltVal val="0"/>
                                              </p:val>
                                            </p:tav>
                                            <p:tav tm="100000">
                                              <p:val>
                                                <p:strVal val="#ppt_h"/>
                                              </p:val>
                                            </p:tav>
                                          </p:tavLst>
                                        </p:anim>
                                      </p:childTnLst>
                                    </p:cTn>
                                  </p:par>
                                  <p:par>
                                    <p:cTn id="31" presetID="6" presetClass="emph" presetSubtype="0" fill="hold" nodeType="withEffect">
                                      <p:stCondLst>
                                        <p:cond delay="0"/>
                                      </p:stCondLst>
                                      <p:childTnLst>
                                        <p:animScale>
                                          <p:cBhvr>
                                            <p:cTn id="32" dur="1000" fill="hold"/>
                                            <p:tgtEl>
                                              <p:spTgt spid="38"/>
                                            </p:tgtEl>
                                          </p:cBhvr>
                                          <p:by x="110000" y="110000"/>
                                        </p:animScale>
                                      </p:childTnLst>
                                    </p:cTn>
                                  </p:par>
                                  <p:par>
                                    <p:cTn id="33" presetID="6" presetClass="emph" presetSubtype="0" accel="50000" decel="50000" fill="hold" nodeType="withEffect">
                                      <p:stCondLst>
                                        <p:cond delay="0"/>
                                      </p:stCondLst>
                                      <p:childTnLst>
                                        <p:animScale>
                                          <p:cBhvr>
                                            <p:cTn id="34" dur="250" fill="hold"/>
                                            <p:tgtEl>
                                              <p:spTgt spid="38"/>
                                            </p:tgtEl>
                                          </p:cBhvr>
                                          <p:by x="91000" y="91000"/>
                                        </p:animScale>
                                      </p:childTnLst>
                                    </p:cTn>
                                  </p:par>
                                  <p:par>
                                    <p:cTn id="35" presetID="6" presetClass="emph" presetSubtype="0" decel="100000" fill="hold" nodeType="withEffect">
                                      <p:stCondLst>
                                        <p:cond delay="1000"/>
                                      </p:stCondLst>
                                      <p:childTnLst>
                                        <p:animScale>
                                          <p:cBhvr>
                                            <p:cTn id="36" dur="250" fill="hold"/>
                                            <p:tgtEl>
                                              <p:spTgt spid="38"/>
                                            </p:tgtEl>
                                          </p:cBhvr>
                                          <p:by x="80000" y="80000"/>
                                        </p:animScale>
                                      </p:childTnLst>
                                    </p:cTn>
                                  </p:par>
                                  <p:par>
                                    <p:cTn id="37" presetID="6" presetClass="emph" presetSubtype="0" decel="100000" fill="hold" nodeType="withEffect">
                                      <p:stCondLst>
                                        <p:cond delay="1250"/>
                                      </p:stCondLst>
                                      <p:childTnLst>
                                        <p:animScale>
                                          <p:cBhvr>
                                            <p:cTn id="38" dur="250" fill="hold"/>
                                            <p:tgtEl>
                                              <p:spTgt spid="38"/>
                                            </p:tgtEl>
                                          </p:cBhvr>
                                          <p:by x="120000" y="120000"/>
                                        </p:animScale>
                                      </p:childTnLst>
                                    </p:cTn>
                                  </p:par>
                                  <p:par>
                                    <p:cTn id="39" presetID="10" presetClass="entr" presetSubtype="0" fill="hold" nodeType="withEffect">
                                      <p:stCondLst>
                                        <p:cond delay="500"/>
                                      </p:stCondLst>
                                      <p:childTnLst>
                                        <p:set>
                                          <p:cBhvr>
                                            <p:cTn id="40" dur="1" fill="hold">
                                              <p:stCondLst>
                                                <p:cond delay="0"/>
                                              </p:stCondLst>
                                            </p:cTn>
                                            <p:tgtEl>
                                              <p:spTgt spid="42"/>
                                            </p:tgtEl>
                                            <p:attrNameLst>
                                              <p:attrName>style.visibility</p:attrName>
                                            </p:attrNameLst>
                                          </p:cBhvr>
                                          <p:to>
                                            <p:strVal val="visible"/>
                                          </p:to>
                                        </p:set>
                                        <p:animEffect transition="in" filter="fade">
                                          <p:cBhvr>
                                            <p:cTn id="41" dur="250"/>
                                            <p:tgtEl>
                                              <p:spTgt spid="42"/>
                                            </p:tgtEl>
                                          </p:cBhvr>
                                        </p:animEffect>
                                      </p:childTnLst>
                                    </p:cTn>
                                  </p:par>
                                  <p:par>
                                    <p:cTn id="42" presetID="42" presetClass="path" presetSubtype="0" decel="100000" fill="hold" nodeType="withEffect">
                                      <p:stCondLst>
                                        <p:cond delay="500"/>
                                      </p:stCondLst>
                                      <p:childTnLst>
                                        <p:animMotion origin="layout" path="M -0.06211 0.04305 L 2.08333E-6 7.40741E-7 " pathEditMode="relative" rAng="0" ptsTypes="AA">
                                          <p:cBhvr>
                                            <p:cTn id="43" dur="500" fill="hold"/>
                                            <p:tgtEl>
                                              <p:spTgt spid="42"/>
                                            </p:tgtEl>
                                            <p:attrNameLst>
                                              <p:attrName>ppt_x</p:attrName>
                                              <p:attrName>ppt_y</p:attrName>
                                            </p:attrNameLst>
                                          </p:cBhvr>
                                          <p:rCtr x="3099" y="-2153"/>
                                        </p:animMotion>
                                      </p:childTnLst>
                                    </p:cTn>
                                  </p:par>
                                  <p:par>
                                    <p:cTn id="44" presetID="6" presetClass="emph" presetSubtype="0" decel="100000" fill="hold" nodeType="withEffect">
                                      <p:stCondLst>
                                        <p:cond delay="1000"/>
                                      </p:stCondLst>
                                      <p:childTnLst>
                                        <p:animScale>
                                          <p:cBhvr>
                                            <p:cTn id="45" dur="250" fill="hold"/>
                                            <p:tgtEl>
                                              <p:spTgt spid="42"/>
                                            </p:tgtEl>
                                          </p:cBhvr>
                                          <p:by x="80000" y="80000"/>
                                        </p:animScale>
                                      </p:childTnLst>
                                    </p:cTn>
                                  </p:par>
                                  <p:par>
                                    <p:cTn id="46" presetID="6" presetClass="emph" presetSubtype="0" decel="100000" fill="hold" nodeType="withEffect">
                                      <p:stCondLst>
                                        <p:cond delay="1250"/>
                                      </p:stCondLst>
                                      <p:childTnLst>
                                        <p:animScale>
                                          <p:cBhvr>
                                            <p:cTn id="47" dur="250" fill="hold"/>
                                            <p:tgtEl>
                                              <p:spTgt spid="42"/>
                                            </p:tgtEl>
                                          </p:cBhvr>
                                          <p:by x="120000" y="120000"/>
                                        </p:animScale>
                                      </p:childTnLst>
                                    </p:cTn>
                                  </p:par>
                                  <p:par>
                                    <p:cTn id="48" presetID="10" presetClass="entr" presetSubtype="0" fill="hold" nodeType="withEffect">
                                      <p:stCondLst>
                                        <p:cond delay="40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par>
                                    <p:cTn id="51" presetID="6" presetClass="emph" presetSubtype="0" fill="hold" nodeType="withEffect">
                                      <p:stCondLst>
                                        <p:cond delay="400"/>
                                      </p:stCondLst>
                                      <p:childTnLst>
                                        <p:animScale>
                                          <p:cBhvr>
                                            <p:cTn id="52" dur="10" fill="hold"/>
                                            <p:tgtEl>
                                              <p:spTgt spid="28"/>
                                            </p:tgtEl>
                                          </p:cBhvr>
                                          <p:by x="125000" y="125000"/>
                                        </p:animScale>
                                      </p:childTnLst>
                                    </p:cTn>
                                  </p:par>
                                  <p:par>
                                    <p:cTn id="53" presetID="6" presetClass="emph" presetSubtype="0" decel="100000" fill="hold" nodeType="withEffect">
                                      <p:stCondLst>
                                        <p:cond delay="400"/>
                                      </p:stCondLst>
                                      <p:childTnLst>
                                        <p:animScale>
                                          <p:cBhvr>
                                            <p:cTn id="54" dur="750" fill="hold"/>
                                            <p:tgtEl>
                                              <p:spTgt spid="28"/>
                                            </p:tgtEl>
                                          </p:cBhvr>
                                          <p:by x="80000" y="80000"/>
                                        </p:animScale>
                                      </p:childTnLst>
                                    </p:cTn>
                                  </p:par>
                                  <p:par>
                                    <p:cTn id="55" presetID="10" presetClass="entr" presetSubtype="0" fill="hold"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6" presetClass="emph" presetSubtype="0" fill="hold" nodeType="withEffect">
                                      <p:stCondLst>
                                        <p:cond delay="0"/>
                                      </p:stCondLst>
                                      <p:childTnLst>
                                        <p:animScale>
                                          <p:cBhvr>
                                            <p:cTn id="59" dur="10" fill="hold"/>
                                            <p:tgtEl>
                                              <p:spTgt spid="27"/>
                                            </p:tgtEl>
                                          </p:cBhvr>
                                          <p:by x="125000" y="125000"/>
                                        </p:animScale>
                                      </p:childTnLst>
                                    </p:cTn>
                                  </p:par>
                                  <p:par>
                                    <p:cTn id="60" presetID="6" presetClass="emph" presetSubtype="0" decel="100000" fill="hold" nodeType="withEffect">
                                      <p:stCondLst>
                                        <p:cond delay="0"/>
                                      </p:stCondLst>
                                      <p:childTnLst>
                                        <p:animScale>
                                          <p:cBhvr>
                                            <p:cTn id="61" dur="750" fill="hold"/>
                                            <p:tgtEl>
                                              <p:spTgt spid="27"/>
                                            </p:tgtEl>
                                          </p:cBhvr>
                                          <p:by x="80000" y="8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tmplLst>
              <p:tmpl>
                <p:tnLst>
                  <p:par>
                    <p:cTn presetID="10"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250"/>
                            <p:tgtEl>
                              <p:spTgt spid="17"/>
                            </p:tgtEl>
                          </p:cBhvr>
                        </p:animEffect>
                      </p:childTnLst>
                    </p:cTn>
                  </p:par>
                </p:tnLst>
              </p:tmpl>
            </p:tmplLst>
          </p:bldP>
          <p:bldP spid="17" grpId="1"/>
          <p:bldP spid="19" grpId="0">
            <p:tmplLst>
              <p:tmpl>
                <p:tnLst>
                  <p:par>
                    <p:cTn presetID="10" presetClass="entr" presetSubtype="0" fill="hold" nodeType="withEffect">
                      <p:stCondLst>
                        <p:cond delay="400"/>
                      </p:stCondLst>
                      <p:childTnLst>
                        <p:set>
                          <p:cBhvr>
                            <p:cTn dur="1" fill="hold">
                              <p:stCondLst>
                                <p:cond delay="0"/>
                              </p:stCondLst>
                            </p:cTn>
                            <p:tgtEl>
                              <p:spTgt spid="19"/>
                            </p:tgtEl>
                            <p:attrNameLst>
                              <p:attrName>style.visibility</p:attrName>
                            </p:attrNameLst>
                          </p:cBhvr>
                          <p:to>
                            <p:strVal val="visible"/>
                          </p:to>
                        </p:set>
                        <p:animEffect transition="in" filter="fade">
                          <p:cBhvr>
                            <p:cTn dur="250"/>
                            <p:tgtEl>
                              <p:spTgt spid="19"/>
                            </p:tgtEl>
                          </p:cBhvr>
                        </p:animEffect>
                      </p:childTnLst>
                    </p:cTn>
                  </p:par>
                </p:tnLst>
              </p:tmpl>
            </p:tmplLst>
          </p:bldP>
          <p:bldP spid="19" grpId="1"/>
        </p:bldLst>
      </p:timing>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1_Title &amp;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12107-41AE-4F14-B72C-B0F8C9AD8D70}"/>
              </a:ext>
            </a:extLst>
          </p:cNvPr>
          <p:cNvSpPr>
            <a:spLocks noGrp="1"/>
          </p:cNvSpPr>
          <p:nvPr>
            <p:ph type="title" hasCustomPrompt="1"/>
          </p:nvPr>
        </p:nvSpPr>
        <p:spPr/>
        <p:txBody>
          <a:bodyPr/>
          <a:lstStyle>
            <a:lvl1pPr>
              <a:defRPr/>
            </a:lvl1pPr>
          </a:lstStyle>
          <a:p>
            <a:r>
              <a:rPr lang="en-US" dirty="0"/>
              <a:t>Title Here, Max 3 Lines, Capitalize, Bold, White, 28</a:t>
            </a:r>
          </a:p>
        </p:txBody>
      </p:sp>
      <p:sp>
        <p:nvSpPr>
          <p:cNvPr id="7" name="Text Placeholder 6">
            <a:extLst>
              <a:ext uri="{FF2B5EF4-FFF2-40B4-BE49-F238E27FC236}">
                <a16:creationId xmlns:a16="http://schemas.microsoft.com/office/drawing/2014/main" id="{D03B3A04-EBA3-4C33-A984-7F64841FD417}"/>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gn="l">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6" name="Content Placeholder 5">
            <a:extLst>
              <a:ext uri="{FF2B5EF4-FFF2-40B4-BE49-F238E27FC236}">
                <a16:creationId xmlns:a16="http://schemas.microsoft.com/office/drawing/2014/main" id="{DCE18944-AA8E-4054-8A6F-D65E1BB045AF}"/>
              </a:ext>
            </a:extLst>
          </p:cNvPr>
          <p:cNvSpPr>
            <a:spLocks noGrp="1"/>
          </p:cNvSpPr>
          <p:nvPr>
            <p:ph sz="quarter" idx="15" hasCustomPrompt="1"/>
          </p:nvPr>
        </p:nvSpPr>
        <p:spPr>
          <a:xfrm>
            <a:off x="2633663" y="217487"/>
            <a:ext cx="6347222" cy="5937251"/>
          </a:xfrm>
        </p:spPr>
        <p:txBody>
          <a:bodyPr anchor="ctr">
            <a:normAutofit/>
          </a:bodyPr>
          <a:lstStyle>
            <a:lvl1pPr marL="0" indent="0" algn="ctr">
              <a:lnSpc>
                <a:spcPct val="100000"/>
              </a:lnSpc>
              <a:spcBef>
                <a:spcPts val="0"/>
              </a:spcBef>
              <a:buNone/>
              <a:defRPr sz="1500">
                <a:solidFill>
                  <a:schemeClr val="tx2"/>
                </a:solidFill>
              </a:defRPr>
            </a:lvl1pPr>
            <a:lvl2pPr marL="342900" indent="0">
              <a:buNone/>
              <a:defRPr>
                <a:solidFill>
                  <a:schemeClr val="tx2"/>
                </a:solidFill>
              </a:defRPr>
            </a:lvl2pPr>
            <a:lvl3pPr marL="685800" indent="0">
              <a:buNone/>
              <a:defRPr>
                <a:solidFill>
                  <a:schemeClr val="tx2"/>
                </a:solidFill>
              </a:defRPr>
            </a:lvl3pPr>
            <a:lvl4pPr marL="1028700" indent="0">
              <a:buNone/>
              <a:defRPr>
                <a:solidFill>
                  <a:schemeClr val="tx2"/>
                </a:solidFill>
              </a:defRPr>
            </a:lvl4pPr>
            <a:lvl5pPr marL="1371600" indent="0">
              <a:buNone/>
              <a:defRPr>
                <a:solidFill>
                  <a:schemeClr val="tx2"/>
                </a:solidFill>
              </a:defRPr>
            </a:lvl5pPr>
          </a:lstStyle>
          <a:p>
            <a:pPr lvl="0"/>
            <a:r>
              <a:rPr lang="en-US"/>
              <a:t>Click here to insert a table,</a:t>
            </a:r>
            <a:br>
              <a:rPr lang="en-US"/>
            </a:br>
            <a:r>
              <a:rPr lang="en-US"/>
              <a:t>graph, image or text</a:t>
            </a:r>
          </a:p>
        </p:txBody>
      </p:sp>
      <p:sp>
        <p:nvSpPr>
          <p:cNvPr id="14" name="Text Placeholder 13">
            <a:extLst>
              <a:ext uri="{FF2B5EF4-FFF2-40B4-BE49-F238E27FC236}">
                <a16:creationId xmlns:a16="http://schemas.microsoft.com/office/drawing/2014/main" id="{BB57FF38-5BC9-426C-B394-5CB284F576CE}"/>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7" name="Footer Placeholder 16">
            <a:extLst>
              <a:ext uri="{FF2B5EF4-FFF2-40B4-BE49-F238E27FC236}">
                <a16:creationId xmlns:a16="http://schemas.microsoft.com/office/drawing/2014/main" id="{84D4B8F3-17B2-4DD6-8678-3FDC9693948A}"/>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8" name="Slide Number Placeholder 17">
            <a:extLst>
              <a:ext uri="{FF2B5EF4-FFF2-40B4-BE49-F238E27FC236}">
                <a16:creationId xmlns:a16="http://schemas.microsoft.com/office/drawing/2014/main" id="{31CAFB4F-B42F-41A7-A0AC-1117971BAB00}"/>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2887122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7544">
          <p15:clr>
            <a:srgbClr val="F26B43"/>
          </p15:clr>
        </p15:guide>
        <p15:guide id="2" pos="2216">
          <p15:clr>
            <a:srgbClr val="F26B43"/>
          </p15:clr>
        </p15:guide>
        <p15:guide id="3" orient="horz" pos="136">
          <p15:clr>
            <a:srgbClr val="F26B43"/>
          </p15:clr>
        </p15:guide>
        <p15:guide id="4" orient="horz" pos="3880">
          <p15:clr>
            <a:srgbClr val="F26B43"/>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cSld name="1_Section Header">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44795E-D97A-4E52-807A-94F7255255DE}"/>
              </a:ext>
            </a:extLst>
          </p:cNvPr>
          <p:cNvSpPr>
            <a:spLocks/>
          </p:cNvSpPr>
          <p:nvPr/>
        </p:nvSpPr>
        <p:spPr>
          <a:xfrm>
            <a:off x="0" y="0"/>
            <a:ext cx="9144000" cy="6858000"/>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54" name="Text Placeholder 53">
            <a:extLst>
              <a:ext uri="{FF2B5EF4-FFF2-40B4-BE49-F238E27FC236}">
                <a16:creationId xmlns:a16="http://schemas.microsoft.com/office/drawing/2014/main" id="{FA63DC80-6BA5-4A1B-B3B5-B52407E6358C}"/>
              </a:ext>
            </a:extLst>
          </p:cNvPr>
          <p:cNvSpPr>
            <a:spLocks noGrp="1"/>
          </p:cNvSpPr>
          <p:nvPr>
            <p:ph type="body" sz="quarter" idx="12" hasCustomPrompt="1"/>
          </p:nvPr>
        </p:nvSpPr>
        <p:spPr>
          <a:xfrm>
            <a:off x="1150144" y="1403351"/>
            <a:ext cx="4945856" cy="2862263"/>
          </a:xfrm>
        </p:spPr>
        <p:txBody>
          <a:bodyPr lIns="0" tIns="0" rIns="0" bIns="0" anchor="b">
            <a:normAutofit/>
          </a:bodyPr>
          <a:lstStyle>
            <a:lvl1pPr marL="0" indent="0">
              <a:lnSpc>
                <a:spcPct val="100000"/>
              </a:lnSpc>
              <a:spcBef>
                <a:spcPts val="0"/>
              </a:spcBef>
              <a:spcAft>
                <a:spcPts val="0"/>
              </a:spcAft>
              <a:buNone/>
              <a:defRPr sz="4050" b="1">
                <a:solidFill>
                  <a:schemeClr val="bg1"/>
                </a:solidFill>
              </a:defRPr>
            </a:lvl1pPr>
            <a:lvl2pPr indent="0">
              <a:lnSpc>
                <a:spcPct val="100000"/>
              </a:lnSpc>
              <a:buNone/>
              <a:defRPr>
                <a:solidFill>
                  <a:schemeClr val="bg1"/>
                </a:solidFill>
              </a:defRPr>
            </a:lvl2pPr>
            <a:lvl3pPr indent="0">
              <a:lnSpc>
                <a:spcPct val="100000"/>
              </a:lnSpc>
              <a:buNone/>
              <a:defRPr>
                <a:solidFill>
                  <a:schemeClr val="bg1"/>
                </a:solidFill>
              </a:defRPr>
            </a:lvl3pPr>
            <a:lvl4pPr indent="0">
              <a:lnSpc>
                <a:spcPct val="100000"/>
              </a:lnSpc>
              <a:buNone/>
              <a:defRPr>
                <a:solidFill>
                  <a:schemeClr val="bg1"/>
                </a:solidFill>
              </a:defRPr>
            </a:lvl4pPr>
            <a:lvl5pPr indent="0">
              <a:lnSpc>
                <a:spcPct val="100000"/>
              </a:lnSpc>
              <a:buNone/>
              <a:defRPr>
                <a:solidFill>
                  <a:schemeClr val="bg1"/>
                </a:solidFill>
              </a:defRPr>
            </a:lvl5pPr>
          </a:lstStyle>
          <a:p>
            <a:pPr lvl="0"/>
            <a:r>
              <a:rPr lang="en-US" dirty="0"/>
              <a:t>Header Here, Max 4 Lines, Arial, White, Bold, 54, Capitalize</a:t>
            </a:r>
          </a:p>
        </p:txBody>
      </p:sp>
      <p:sp>
        <p:nvSpPr>
          <p:cNvPr id="12" name="Rectangle 11">
            <a:extLst>
              <a:ext uri="{FF2B5EF4-FFF2-40B4-BE49-F238E27FC236}">
                <a16:creationId xmlns:a16="http://schemas.microsoft.com/office/drawing/2014/main" id="{C4DD47F4-8858-4AD6-B826-6165FB439F8C}"/>
              </a:ext>
            </a:extLst>
          </p:cNvPr>
          <p:cNvSpPr>
            <a:spLocks/>
          </p:cNvSpPr>
          <p:nvPr/>
        </p:nvSpPr>
        <p:spPr>
          <a:xfrm>
            <a:off x="7497366" y="0"/>
            <a:ext cx="16466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7" name="Freeform: Shape 36">
            <a:extLst>
              <a:ext uri="{FF2B5EF4-FFF2-40B4-BE49-F238E27FC236}">
                <a16:creationId xmlns:a16="http://schemas.microsoft.com/office/drawing/2014/main" id="{9553A2AC-C38B-4AAB-AC64-E512333604A6}"/>
              </a:ext>
            </a:extLst>
          </p:cNvPr>
          <p:cNvSpPr/>
          <p:nvPr/>
        </p:nvSpPr>
        <p:spPr>
          <a:xfrm>
            <a:off x="7496382" y="2813530"/>
            <a:ext cx="1369539" cy="3652181"/>
          </a:xfrm>
          <a:custGeom>
            <a:avLst/>
            <a:gdLst>
              <a:gd name="connsiteX0" fmla="*/ -1706 w 1826052"/>
              <a:gd name="connsiteY0" fmla="*/ -24 h 3652181"/>
              <a:gd name="connsiteX1" fmla="*/ -1706 w 1826052"/>
              <a:gd name="connsiteY1" fmla="*/ 411943 h 3652181"/>
              <a:gd name="connsiteX2" fmla="*/ 1412413 w 1826052"/>
              <a:gd name="connsiteY2" fmla="*/ 1826067 h 3652181"/>
              <a:gd name="connsiteX3" fmla="*/ -1706 w 1826052"/>
              <a:gd name="connsiteY3" fmla="*/ 3240191 h 3652181"/>
              <a:gd name="connsiteX4" fmla="*/ -1706 w 1826052"/>
              <a:gd name="connsiteY4" fmla="*/ 3652158 h 3652181"/>
              <a:gd name="connsiteX5" fmla="*/ 1824347 w 1826052"/>
              <a:gd name="connsiteY5" fmla="*/ 1826067 h 3652181"/>
              <a:gd name="connsiteX6" fmla="*/ -1706 w 1826052"/>
              <a:gd name="connsiteY6" fmla="*/ -24 h 3652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6052" h="3652181">
                <a:moveTo>
                  <a:pt x="-1706" y="-24"/>
                </a:moveTo>
                <a:lnTo>
                  <a:pt x="-1706" y="411943"/>
                </a:lnTo>
                <a:cubicBezTo>
                  <a:pt x="779288" y="411943"/>
                  <a:pt x="1412413" y="1045067"/>
                  <a:pt x="1412413" y="1826067"/>
                </a:cubicBezTo>
                <a:cubicBezTo>
                  <a:pt x="1412413" y="2607067"/>
                  <a:pt x="779288" y="3240191"/>
                  <a:pt x="-1706" y="3240191"/>
                </a:cubicBezTo>
                <a:lnTo>
                  <a:pt x="-1706" y="3652158"/>
                </a:lnTo>
                <a:cubicBezTo>
                  <a:pt x="1006804" y="3652158"/>
                  <a:pt x="1824347" y="2834593"/>
                  <a:pt x="1824347" y="1826067"/>
                </a:cubicBezTo>
                <a:cubicBezTo>
                  <a:pt x="1824347" y="817541"/>
                  <a:pt x="1006804" y="-24"/>
                  <a:pt x="-1706" y="-24"/>
                </a:cubicBezTo>
                <a:close/>
              </a:path>
            </a:pathLst>
          </a:custGeom>
          <a:solidFill>
            <a:schemeClr val="tx2"/>
          </a:solidFill>
          <a:ln w="5594" cap="flat">
            <a:noFill/>
            <a:prstDash val="solid"/>
            <a:miter/>
          </a:ln>
        </p:spPr>
        <p:txBody>
          <a:bodyPr rtlCol="0" anchor="ctr"/>
          <a:lstStyle/>
          <a:p>
            <a:endParaRPr lang="en-US" sz="1350"/>
          </a:p>
        </p:txBody>
      </p:sp>
      <p:grpSp>
        <p:nvGrpSpPr>
          <p:cNvPr id="48" name="Group 47">
            <a:extLst>
              <a:ext uri="{FF2B5EF4-FFF2-40B4-BE49-F238E27FC236}">
                <a16:creationId xmlns:a16="http://schemas.microsoft.com/office/drawing/2014/main" id="{4EC600D5-BBE2-4654-8E62-3B4E8A4B2D40}"/>
              </a:ext>
            </a:extLst>
          </p:cNvPr>
          <p:cNvGrpSpPr/>
          <p:nvPr/>
        </p:nvGrpSpPr>
        <p:grpSpPr>
          <a:xfrm>
            <a:off x="6271121" y="3009900"/>
            <a:ext cx="2446538" cy="3262050"/>
            <a:chOff x="8361495" y="3009900"/>
            <a:chExt cx="3262050" cy="3262050"/>
          </a:xfrm>
        </p:grpSpPr>
        <p:sp>
          <p:nvSpPr>
            <p:cNvPr id="49" name="Oval 48">
              <a:extLst>
                <a:ext uri="{FF2B5EF4-FFF2-40B4-BE49-F238E27FC236}">
                  <a16:creationId xmlns:a16="http://schemas.microsoft.com/office/drawing/2014/main" id="{56A14A1B-8200-443F-9512-9FE93DAC260B}"/>
                </a:ext>
              </a:extLst>
            </p:cNvPr>
            <p:cNvSpPr/>
            <p:nvPr/>
          </p:nvSpPr>
          <p:spPr>
            <a:xfrm>
              <a:off x="8361495" y="3009900"/>
              <a:ext cx="3262050" cy="326205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0" name="Freeform: Shape 49">
              <a:extLst>
                <a:ext uri="{FF2B5EF4-FFF2-40B4-BE49-F238E27FC236}">
                  <a16:creationId xmlns:a16="http://schemas.microsoft.com/office/drawing/2014/main" id="{F4ED4BF5-971B-40CA-B680-55F77A9AE896}"/>
                </a:ext>
              </a:extLst>
            </p:cNvPr>
            <p:cNvSpPr/>
            <p:nvPr/>
          </p:nvSpPr>
          <p:spPr>
            <a:xfrm>
              <a:off x="8388187" y="3032660"/>
              <a:ext cx="1606988" cy="3213920"/>
            </a:xfrm>
            <a:custGeom>
              <a:avLst/>
              <a:gdLst>
                <a:gd name="connsiteX0" fmla="*/ 191164 w 1606988"/>
                <a:gd name="connsiteY0" fmla="*/ 1606937 h 3213920"/>
                <a:gd name="connsiteX1" fmla="*/ 1605283 w 1606988"/>
                <a:gd name="connsiteY1" fmla="*/ 192813 h 3213920"/>
                <a:gd name="connsiteX2" fmla="*/ 1605283 w 1606988"/>
                <a:gd name="connsiteY2" fmla="*/ -24 h 3213920"/>
                <a:gd name="connsiteX3" fmla="*/ -1706 w 1606988"/>
                <a:gd name="connsiteY3" fmla="*/ 1606937 h 3213920"/>
                <a:gd name="connsiteX4" fmla="*/ 1605283 w 1606988"/>
                <a:gd name="connsiteY4" fmla="*/ 3213897 h 3213920"/>
                <a:gd name="connsiteX5" fmla="*/ 1605283 w 1606988"/>
                <a:gd name="connsiteY5" fmla="*/ 3021061 h 3213920"/>
                <a:gd name="connsiteX6" fmla="*/ 191164 w 1606988"/>
                <a:gd name="connsiteY6" fmla="*/ 1606937 h 321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6988" h="3213920">
                  <a:moveTo>
                    <a:pt x="191164" y="1606937"/>
                  </a:moveTo>
                  <a:cubicBezTo>
                    <a:pt x="191164" y="825936"/>
                    <a:pt x="824288" y="192813"/>
                    <a:pt x="1605283" y="192813"/>
                  </a:cubicBezTo>
                  <a:lnTo>
                    <a:pt x="1605283" y="-24"/>
                  </a:lnTo>
                  <a:cubicBezTo>
                    <a:pt x="717779" y="-24"/>
                    <a:pt x="-1706" y="719438"/>
                    <a:pt x="-1706" y="1606937"/>
                  </a:cubicBezTo>
                  <a:cubicBezTo>
                    <a:pt x="-1706" y="2494435"/>
                    <a:pt x="717779" y="3213897"/>
                    <a:pt x="1605283" y="3213897"/>
                  </a:cubicBezTo>
                  <a:lnTo>
                    <a:pt x="1605283" y="3021061"/>
                  </a:lnTo>
                  <a:cubicBezTo>
                    <a:pt x="824288" y="3021061"/>
                    <a:pt x="191164" y="2387937"/>
                    <a:pt x="191164" y="1606937"/>
                  </a:cubicBezTo>
                  <a:close/>
                </a:path>
              </a:pathLst>
            </a:custGeom>
            <a:solidFill>
              <a:schemeClr val="accent1"/>
            </a:solidFill>
            <a:ln w="5594" cap="flat">
              <a:noFill/>
              <a:prstDash val="solid"/>
              <a:miter/>
            </a:ln>
          </p:spPr>
          <p:txBody>
            <a:bodyPr rtlCol="0" anchor="ctr"/>
            <a:lstStyle/>
            <a:p>
              <a:endParaRPr lang="en-US" sz="1350"/>
            </a:p>
          </p:txBody>
        </p:sp>
      </p:grpSp>
      <p:sp>
        <p:nvSpPr>
          <p:cNvPr id="19" name="Rectangle 18">
            <a:extLst>
              <a:ext uri="{FF2B5EF4-FFF2-40B4-BE49-F238E27FC236}">
                <a16:creationId xmlns:a16="http://schemas.microsoft.com/office/drawing/2014/main" id="{AC89A6F0-8CCC-4A66-940B-FF39B0C23A59}"/>
              </a:ext>
            </a:extLst>
          </p:cNvPr>
          <p:cNvSpPr>
            <a:spLocks/>
          </p:cNvSpPr>
          <p:nvPr/>
        </p:nvSpPr>
        <p:spPr>
          <a:xfrm>
            <a:off x="6127827" y="1640114"/>
            <a:ext cx="1369539" cy="52178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28" name="Picture 27" descr="A picture containing text, clipart&#10;&#10;Description automatically generated">
            <a:extLst>
              <a:ext uri="{FF2B5EF4-FFF2-40B4-BE49-F238E27FC236}">
                <a16:creationId xmlns:a16="http://schemas.microsoft.com/office/drawing/2014/main" id="{DBB89372-4C80-40E2-9C2B-8584110EE89C}"/>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6332" y="436246"/>
            <a:ext cx="1625314" cy="592455"/>
          </a:xfrm>
          <a:prstGeom prst="rect">
            <a:avLst/>
          </a:prstGeom>
        </p:spPr>
      </p:pic>
      <p:grpSp>
        <p:nvGrpSpPr>
          <p:cNvPr id="45" name="Group 44">
            <a:extLst>
              <a:ext uri="{FF2B5EF4-FFF2-40B4-BE49-F238E27FC236}">
                <a16:creationId xmlns:a16="http://schemas.microsoft.com/office/drawing/2014/main" id="{58D0601A-FED8-4106-9B16-10548E29D580}"/>
              </a:ext>
            </a:extLst>
          </p:cNvPr>
          <p:cNvGrpSpPr/>
          <p:nvPr/>
        </p:nvGrpSpPr>
        <p:grpSpPr>
          <a:xfrm>
            <a:off x="6271121" y="3009900"/>
            <a:ext cx="2446538" cy="3262050"/>
            <a:chOff x="8361495" y="3009900"/>
            <a:chExt cx="3262050" cy="3262050"/>
          </a:xfrm>
        </p:grpSpPr>
        <p:sp>
          <p:nvSpPr>
            <p:cNvPr id="46" name="Oval 45">
              <a:extLst>
                <a:ext uri="{FF2B5EF4-FFF2-40B4-BE49-F238E27FC236}">
                  <a16:creationId xmlns:a16="http://schemas.microsoft.com/office/drawing/2014/main" id="{9BBEFBEF-B76B-4B1B-8566-4B8B1165D63D}"/>
                </a:ext>
              </a:extLst>
            </p:cNvPr>
            <p:cNvSpPr/>
            <p:nvPr/>
          </p:nvSpPr>
          <p:spPr>
            <a:xfrm>
              <a:off x="8361495" y="3009900"/>
              <a:ext cx="3262050" cy="326205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7" name="Freeform: Shape 46">
              <a:extLst>
                <a:ext uri="{FF2B5EF4-FFF2-40B4-BE49-F238E27FC236}">
                  <a16:creationId xmlns:a16="http://schemas.microsoft.com/office/drawing/2014/main" id="{E4556146-5CE4-4E73-B2F2-D746D7F24672}"/>
                </a:ext>
              </a:extLst>
            </p:cNvPr>
            <p:cNvSpPr/>
            <p:nvPr/>
          </p:nvSpPr>
          <p:spPr>
            <a:xfrm>
              <a:off x="8388187" y="3032660"/>
              <a:ext cx="1606988" cy="3213920"/>
            </a:xfrm>
            <a:custGeom>
              <a:avLst/>
              <a:gdLst>
                <a:gd name="connsiteX0" fmla="*/ 191164 w 1606988"/>
                <a:gd name="connsiteY0" fmla="*/ 1606937 h 3213920"/>
                <a:gd name="connsiteX1" fmla="*/ 1605283 w 1606988"/>
                <a:gd name="connsiteY1" fmla="*/ 192813 h 3213920"/>
                <a:gd name="connsiteX2" fmla="*/ 1605283 w 1606988"/>
                <a:gd name="connsiteY2" fmla="*/ -24 h 3213920"/>
                <a:gd name="connsiteX3" fmla="*/ -1706 w 1606988"/>
                <a:gd name="connsiteY3" fmla="*/ 1606937 h 3213920"/>
                <a:gd name="connsiteX4" fmla="*/ 1605283 w 1606988"/>
                <a:gd name="connsiteY4" fmla="*/ 3213897 h 3213920"/>
                <a:gd name="connsiteX5" fmla="*/ 1605283 w 1606988"/>
                <a:gd name="connsiteY5" fmla="*/ 3021061 h 3213920"/>
                <a:gd name="connsiteX6" fmla="*/ 191164 w 1606988"/>
                <a:gd name="connsiteY6" fmla="*/ 1606937 h 321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6988" h="3213920">
                  <a:moveTo>
                    <a:pt x="191164" y="1606937"/>
                  </a:moveTo>
                  <a:cubicBezTo>
                    <a:pt x="191164" y="825936"/>
                    <a:pt x="824288" y="192813"/>
                    <a:pt x="1605283" y="192813"/>
                  </a:cubicBezTo>
                  <a:lnTo>
                    <a:pt x="1605283" y="-24"/>
                  </a:lnTo>
                  <a:cubicBezTo>
                    <a:pt x="717779" y="-24"/>
                    <a:pt x="-1706" y="719438"/>
                    <a:pt x="-1706" y="1606937"/>
                  </a:cubicBezTo>
                  <a:cubicBezTo>
                    <a:pt x="-1706" y="2494435"/>
                    <a:pt x="717779" y="3213897"/>
                    <a:pt x="1605283" y="3213897"/>
                  </a:cubicBezTo>
                  <a:lnTo>
                    <a:pt x="1605283" y="3021061"/>
                  </a:lnTo>
                  <a:cubicBezTo>
                    <a:pt x="824288" y="3021061"/>
                    <a:pt x="191164" y="2387937"/>
                    <a:pt x="191164" y="1606937"/>
                  </a:cubicBezTo>
                  <a:close/>
                </a:path>
              </a:pathLst>
            </a:custGeom>
            <a:solidFill>
              <a:schemeClr val="accent2"/>
            </a:solidFill>
            <a:ln w="5594" cap="flat">
              <a:noFill/>
              <a:prstDash val="solid"/>
              <a:miter/>
            </a:ln>
          </p:spPr>
          <p:txBody>
            <a:bodyPr rtlCol="0" anchor="ctr"/>
            <a:lstStyle/>
            <a:p>
              <a:endParaRPr lang="en-US" sz="1350"/>
            </a:p>
          </p:txBody>
        </p:sp>
      </p:grpSp>
      <p:sp>
        <p:nvSpPr>
          <p:cNvPr id="52" name="Rectangle 51">
            <a:extLst>
              <a:ext uri="{FF2B5EF4-FFF2-40B4-BE49-F238E27FC236}">
                <a16:creationId xmlns:a16="http://schemas.microsoft.com/office/drawing/2014/main" id="{94404880-266F-45A9-97FB-D3D0FC942533}"/>
              </a:ext>
            </a:extLst>
          </p:cNvPr>
          <p:cNvSpPr>
            <a:spLocks/>
          </p:cNvSpPr>
          <p:nvPr/>
        </p:nvSpPr>
        <p:spPr>
          <a:xfrm>
            <a:off x="6127827" y="1640114"/>
            <a:ext cx="1369539" cy="52178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1" name="Graphic 50">
            <a:extLst>
              <a:ext uri="{FF2B5EF4-FFF2-40B4-BE49-F238E27FC236}">
                <a16:creationId xmlns:a16="http://schemas.microsoft.com/office/drawing/2014/main" id="{51C4A8F2-40CC-4838-A979-E94C2EF0BB3D}"/>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6289949" y="2815796"/>
            <a:ext cx="2573186" cy="3654790"/>
          </a:xfrm>
          <a:prstGeom prst="rect">
            <a:avLst/>
          </a:prstGeom>
        </p:spPr>
      </p:pic>
      <p:sp>
        <p:nvSpPr>
          <p:cNvPr id="30" name="Picture Placeholder 29">
            <a:extLst>
              <a:ext uri="{FF2B5EF4-FFF2-40B4-BE49-F238E27FC236}">
                <a16:creationId xmlns:a16="http://schemas.microsoft.com/office/drawing/2014/main" id="{DC9B3918-BB9A-43A4-809A-35D60C3FAE9D}"/>
              </a:ext>
            </a:extLst>
          </p:cNvPr>
          <p:cNvSpPr>
            <a:spLocks noGrp="1"/>
          </p:cNvSpPr>
          <p:nvPr>
            <p:ph type="pic" sz="quarter" idx="11" hasCustomPrompt="1"/>
          </p:nvPr>
        </p:nvSpPr>
        <p:spPr>
          <a:xfrm>
            <a:off x="6421139" y="3209925"/>
            <a:ext cx="2146500" cy="28620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a:t>
            </a:r>
            <a:br>
              <a:rPr lang="en-US"/>
            </a:br>
            <a:r>
              <a:rPr lang="en-US"/>
              <a:t>insert image</a:t>
            </a:r>
          </a:p>
        </p:txBody>
      </p:sp>
      <p:sp>
        <p:nvSpPr>
          <p:cNvPr id="55" name="Text Placeholder 6">
            <a:extLst>
              <a:ext uri="{FF2B5EF4-FFF2-40B4-BE49-F238E27FC236}">
                <a16:creationId xmlns:a16="http://schemas.microsoft.com/office/drawing/2014/main" id="{1E102A1A-A6F7-41C3-A9C2-9D5B55C5C74B}"/>
              </a:ext>
            </a:extLst>
          </p:cNvPr>
          <p:cNvSpPr>
            <a:spLocks noGrp="1"/>
          </p:cNvSpPr>
          <p:nvPr>
            <p:ph type="body" sz="quarter" idx="13" hasCustomPrompt="1"/>
          </p:nvPr>
        </p:nvSpPr>
        <p:spPr>
          <a:xfrm>
            <a:off x="1173318" y="4373564"/>
            <a:ext cx="4922683" cy="1187449"/>
          </a:xfrm>
        </p:spPr>
        <p:txBody>
          <a:bodyPr lIns="0" rIns="0">
            <a:noAutofit/>
          </a:bodyPr>
          <a:lstStyle>
            <a:lvl1pPr marL="0" indent="0">
              <a:lnSpc>
                <a:spcPct val="100000"/>
              </a:lnSpc>
              <a:spcBef>
                <a:spcPts val="0"/>
              </a:spcBef>
              <a:spcAft>
                <a:spcPts val="0"/>
              </a:spcAft>
              <a:buNone/>
              <a:defRPr sz="1350">
                <a:solidFill>
                  <a:schemeClr val="accent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dirty="0"/>
              <a:t>Slide subtitle here, max 2 lines, </a:t>
            </a:r>
            <a:br>
              <a:rPr lang="en-US" dirty="0"/>
            </a:br>
            <a:r>
              <a:rPr lang="en-US" dirty="0"/>
              <a:t>Arial, cyan, 18, sentence case</a:t>
            </a:r>
          </a:p>
        </p:txBody>
      </p:sp>
      <p:sp>
        <p:nvSpPr>
          <p:cNvPr id="16" name="Footer Placeholder 15">
            <a:extLst>
              <a:ext uri="{FF2B5EF4-FFF2-40B4-BE49-F238E27FC236}">
                <a16:creationId xmlns:a16="http://schemas.microsoft.com/office/drawing/2014/main" id="{D2466EDC-E8C5-40D0-B5D0-E232FD73454F}"/>
              </a:ext>
            </a:extLst>
          </p:cNvPr>
          <p:cNvSpPr>
            <a:spLocks noGrp="1"/>
          </p:cNvSpPr>
          <p:nvPr>
            <p:ph type="ftr" sz="quarter" idx="15"/>
          </p:nvPr>
        </p:nvSpPr>
        <p:spPr/>
        <p:txBody>
          <a:bodyPr/>
          <a:lstStyle>
            <a:lvl1pPr>
              <a:defRPr>
                <a:solidFill>
                  <a:srgbClr val="739AB6"/>
                </a:solidFill>
              </a:defRPr>
            </a:lvl1pPr>
          </a:lstStyle>
          <a:p>
            <a:r>
              <a:rPr lang="en-US"/>
              <a:t>© Copyright 2022 VNS Health. All rights reserved.</a:t>
            </a:r>
          </a:p>
        </p:txBody>
      </p:sp>
      <p:pic>
        <p:nvPicPr>
          <p:cNvPr id="23" name="Graphic 22">
            <a:extLst>
              <a:ext uri="{FF2B5EF4-FFF2-40B4-BE49-F238E27FC236}">
                <a16:creationId xmlns:a16="http://schemas.microsoft.com/office/drawing/2014/main" id="{3FAA8EB2-874A-449B-91DC-F3C7C50A4C31}"/>
              </a:ext>
            </a:extLst>
          </p:cNvPr>
          <p:cNvPicPr>
            <a:picLocks noChangeAspect="1"/>
          </p:cNvPicPr>
          <p:nvPr/>
        </p:nvPicPr>
        <p:blipFill>
          <a:blip r:embed="rId6" cstate="print">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rot="5400000">
            <a:off x="5339573" y="-131425"/>
            <a:ext cx="538924" cy="809625"/>
          </a:xfrm>
          <a:prstGeom prst="rect">
            <a:avLst/>
          </a:prstGeom>
        </p:spPr>
      </p:pic>
      <p:pic>
        <p:nvPicPr>
          <p:cNvPr id="24" name="Graphic 23">
            <a:extLst>
              <a:ext uri="{FF2B5EF4-FFF2-40B4-BE49-F238E27FC236}">
                <a16:creationId xmlns:a16="http://schemas.microsoft.com/office/drawing/2014/main" id="{32131880-4450-46B0-A766-ADA27A378941}"/>
              </a:ext>
            </a:extLst>
          </p:cNvPr>
          <p:cNvPicPr>
            <a:picLocks noChangeAspect="1"/>
          </p:cNvPicPr>
          <p:nvPr/>
        </p:nvPicPr>
        <p:blipFill>
          <a:blip r:embed="rId8" cstate="print">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627" y="4249057"/>
            <a:ext cx="404193" cy="1079500"/>
          </a:xfrm>
          <a:prstGeom prst="rect">
            <a:avLst/>
          </a:prstGeom>
        </p:spPr>
      </p:pic>
    </p:spTree>
    <p:custDataLst>
      <p:tags r:id="rId1"/>
    </p:custDataLst>
    <p:extLst>
      <p:ext uri="{BB962C8B-B14F-4D97-AF65-F5344CB8AC3E}">
        <p14:creationId xmlns:p14="http://schemas.microsoft.com/office/powerpoint/2010/main" val="40180447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decel="100000" fill="hold" nodeType="withEffect">
                                  <p:stCondLst>
                                    <p:cond delay="0"/>
                                  </p:stCondLst>
                                  <p:childTnLst>
                                    <p:animRot by="-21600000">
                                      <p:cBhvr>
                                        <p:cTn id="6" dur="1500" fill="hold"/>
                                        <p:tgtEl>
                                          <p:spTgt spid="45"/>
                                        </p:tgtEl>
                                        <p:attrNameLst>
                                          <p:attrName>r</p:attrName>
                                        </p:attrNameLst>
                                      </p:cBhvr>
                                    </p:animRot>
                                  </p:childTnLst>
                                </p:cTn>
                              </p:par>
                              <p:par>
                                <p:cTn id="7" presetID="8" presetClass="emph" presetSubtype="0" decel="100000" fill="hold" nodeType="withEffect">
                                  <p:stCondLst>
                                    <p:cond delay="0"/>
                                  </p:stCondLst>
                                  <p:childTnLst>
                                    <p:animRot by="21600000">
                                      <p:cBhvr>
                                        <p:cTn id="8" dur="1500" fill="hold"/>
                                        <p:tgtEl>
                                          <p:spTgt spid="48"/>
                                        </p:tgtEl>
                                        <p:attrNameLst>
                                          <p:attrName>r</p:attrName>
                                        </p:attrNameLst>
                                      </p:cBhvr>
                                    </p:animRot>
                                  </p:childTnLst>
                                </p:cTn>
                              </p:par>
                              <p:par>
                                <p:cTn id="9" presetID="1" presetClass="exit" presetSubtype="0" fill="hold" grpId="0" nodeType="withEffect">
                                  <p:stCondLst>
                                    <p:cond delay="400"/>
                                  </p:stCondLst>
                                  <p:childTnLst>
                                    <p:set>
                                      <p:cBhvr>
                                        <p:cTn id="10" dur="1" fill="hold">
                                          <p:stCondLst>
                                            <p:cond delay="0"/>
                                          </p:stCondLst>
                                        </p:cTn>
                                        <p:tgtEl>
                                          <p:spTgt spid="52"/>
                                        </p:tgtEl>
                                        <p:attrNameLst>
                                          <p:attrName>style.visibility</p:attrName>
                                        </p:attrNameLst>
                                      </p:cBhvr>
                                      <p:to>
                                        <p:strVal val="hidden"/>
                                      </p:to>
                                    </p:set>
                                  </p:childTnLst>
                                </p:cTn>
                              </p:par>
                            </p:childTnLst>
                          </p:cTn>
                        </p:par>
                        <p:par>
                          <p:cTn id="11" fill="hold">
                            <p:stCondLst>
                              <p:cond delay="1500"/>
                            </p:stCondLst>
                            <p:childTnLst>
                              <p:par>
                                <p:cTn id="12" presetID="1" presetClass="entr" presetSubtype="0" fill="hold" nodeType="afterEffect">
                                  <p:stCondLst>
                                    <p:cond delay="0"/>
                                  </p:stCondLst>
                                  <p:childTnLst>
                                    <p:set>
                                      <p:cBhvr>
                                        <p:cTn id="13"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cSld name="1_Content, Title &amp; Subtitle (Blue)">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3AF3E03-A2C4-47A0-8390-ED60A648BAB9}"/>
              </a:ext>
            </a:extLst>
          </p:cNvPr>
          <p:cNvSpPr/>
          <p:nvPr/>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6" name="Picture 5" descr="A picture containing text, clipart&#10;&#10;Description automatically generated">
            <a:extLst>
              <a:ext uri="{FF2B5EF4-FFF2-40B4-BE49-F238E27FC236}">
                <a16:creationId xmlns:a16="http://schemas.microsoft.com/office/drawing/2014/main" id="{B3C840CA-897F-415A-853A-547FED7F1FD5}"/>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6332" y="436246"/>
            <a:ext cx="1069181" cy="389735"/>
          </a:xfrm>
          <a:prstGeom prst="rect">
            <a:avLst/>
          </a:prstGeom>
        </p:spPr>
      </p:pic>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rot="16200000">
            <a:off x="8217314" y="6186107"/>
            <a:ext cx="538924" cy="809625"/>
          </a:xfrm>
          <a:prstGeom prst="rect">
            <a:avLst/>
          </a:prstGeom>
        </p:spPr>
      </p:pic>
      <p:sp>
        <p:nvSpPr>
          <p:cNvPr id="2" name="Title 1">
            <a:extLst>
              <a:ext uri="{FF2B5EF4-FFF2-40B4-BE49-F238E27FC236}">
                <a16:creationId xmlns:a16="http://schemas.microsoft.com/office/drawing/2014/main" id="{963AAC43-62AC-4109-9EA5-E623451E4BFF}"/>
              </a:ext>
            </a:extLst>
          </p:cNvPr>
          <p:cNvSpPr>
            <a:spLocks noGrp="1"/>
          </p:cNvSpPr>
          <p:nvPr>
            <p:ph type="title" hasCustomPrompt="1"/>
          </p:nvPr>
        </p:nvSpPr>
        <p:spPr>
          <a:xfrm>
            <a:off x="1645444" y="288932"/>
            <a:ext cx="6922294" cy="484188"/>
          </a:xfrm>
        </p:spPr>
        <p:txBody>
          <a:bodyPr/>
          <a:lstStyle>
            <a:lvl1pPr algn="l">
              <a:defRPr>
                <a:solidFill>
                  <a:schemeClr val="bg1"/>
                </a:solidFill>
              </a:defRPr>
            </a:lvl1pPr>
          </a:lstStyle>
          <a:p>
            <a:r>
              <a:rPr lang="en-US" dirty="0"/>
              <a:t>Title Here, Max 1 Lines, Capitalize, Bold, White, 28</a:t>
            </a:r>
          </a:p>
        </p:txBody>
      </p:sp>
      <p:sp>
        <p:nvSpPr>
          <p:cNvPr id="8" name="Text Placeholder 6">
            <a:extLst>
              <a:ext uri="{FF2B5EF4-FFF2-40B4-BE49-F238E27FC236}">
                <a16:creationId xmlns:a16="http://schemas.microsoft.com/office/drawing/2014/main" id="{E0F92701-B550-4907-A513-4506E528B142}"/>
              </a:ext>
            </a:extLst>
          </p:cNvPr>
          <p:cNvSpPr>
            <a:spLocks noGrp="1"/>
          </p:cNvSpPr>
          <p:nvPr>
            <p:ph type="body" sz="quarter" idx="13" hasCustomPrompt="1"/>
          </p:nvPr>
        </p:nvSpPr>
        <p:spPr>
          <a:xfrm>
            <a:off x="1645444" y="776295"/>
            <a:ext cx="6922294" cy="484188"/>
          </a:xfrm>
        </p:spPr>
        <p:txBody>
          <a:bodyPr lIns="0" rIns="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7C753A4-6ED8-4AEE-A6CB-0FEBDD34144A}"/>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4" name="Footer Placeholder 13">
            <a:extLst>
              <a:ext uri="{FF2B5EF4-FFF2-40B4-BE49-F238E27FC236}">
                <a16:creationId xmlns:a16="http://schemas.microsoft.com/office/drawing/2014/main" id="{5D4ACEC5-BA14-4E22-9B40-D4234FB04D9C}"/>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C69B51AD-5100-45DD-8B9B-5D07B0B015FE}"/>
              </a:ext>
            </a:extLst>
          </p:cNvPr>
          <p:cNvSpPr>
            <a:spLocks noGrp="1"/>
          </p:cNvSpPr>
          <p:nvPr>
            <p:ph type="sldNum" sz="quarter" idx="22"/>
          </p:nvPr>
        </p:nvSpPr>
        <p:spPr/>
        <p:txBody>
          <a:bodyPr/>
          <a:lstStyle>
            <a:lvl1pPr>
              <a:defRPr>
                <a:solidFill>
                  <a:srgbClr val="739AB6"/>
                </a:solidFill>
              </a:defRPr>
            </a:lvl1pPr>
          </a:lstStyle>
          <a:p>
            <a:fld id="{66A3101B-02DE-4DBE-A52F-35092CF47DF2}" type="slidenum">
              <a:rPr lang="en-US" smtClean="0"/>
              <a:pPr/>
              <a:t>‹#›</a:t>
            </a:fld>
            <a:endParaRPr lang="en-US"/>
          </a:p>
        </p:txBody>
      </p:sp>
      <p:sp>
        <p:nvSpPr>
          <p:cNvPr id="5" name="Content Placeholder 4">
            <a:extLst>
              <a:ext uri="{FF2B5EF4-FFF2-40B4-BE49-F238E27FC236}">
                <a16:creationId xmlns:a16="http://schemas.microsoft.com/office/drawing/2014/main" id="{F0BF9A5B-9A01-4F5B-98BC-35ABB4F8F4F3}"/>
              </a:ext>
            </a:extLst>
          </p:cNvPr>
          <p:cNvSpPr>
            <a:spLocks noGrp="1"/>
          </p:cNvSpPr>
          <p:nvPr>
            <p:ph sz="quarter" idx="23" hasCustomPrompt="1"/>
          </p:nvPr>
        </p:nvSpPr>
        <p:spPr>
          <a:xfrm>
            <a:off x="161925" y="1412876"/>
            <a:ext cx="8818960" cy="4633913"/>
          </a:xfrm>
        </p:spPr>
        <p:txBody>
          <a:bodyPr/>
          <a:lstStyle>
            <a:lvl1pPr marL="342900" indent="-342900">
              <a:buClr>
                <a:schemeClr val="bg1"/>
              </a:buClr>
              <a:buFont typeface="Arial" panose="020B0604020202020204" pitchFamily="34" charset="0"/>
              <a:buChar cha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on the content icons to add full size images or videos</a:t>
            </a:r>
          </a:p>
          <a:p>
            <a:pPr lvl="1"/>
            <a:r>
              <a:rPr lang="en-US"/>
              <a:t>Second level bullet example</a:t>
            </a:r>
          </a:p>
          <a:p>
            <a:pPr lvl="2"/>
            <a:r>
              <a:rPr lang="en-US"/>
              <a:t>Third level bullet example</a:t>
            </a:r>
          </a:p>
          <a:p>
            <a:pPr lvl="3"/>
            <a:r>
              <a:rPr lang="en-US"/>
              <a:t>Fourth level bullet example</a:t>
            </a:r>
          </a:p>
          <a:p>
            <a:pPr lvl="4"/>
            <a:r>
              <a:rPr lang="en-US"/>
              <a:t>Fifth level bullet example</a:t>
            </a:r>
          </a:p>
        </p:txBody>
      </p:sp>
    </p:spTree>
    <p:custDataLst>
      <p:tags r:id="rId1"/>
    </p:custDataLst>
    <p:extLst>
      <p:ext uri="{BB962C8B-B14F-4D97-AF65-F5344CB8AC3E}">
        <p14:creationId xmlns:p14="http://schemas.microsoft.com/office/powerpoint/2010/main" val="177762062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690" y="4406901"/>
            <a:ext cx="7772703"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690" y="2906713"/>
            <a:ext cx="7772703"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00779040"/>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cSld name="1_Content, Title &amp; Subtitle (White)">
    <p:bg>
      <p:bgRef idx="1001">
        <a:schemeClr val="bg1"/>
      </p:bgRef>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rot="16200000">
            <a:off x="8217314" y="6186107"/>
            <a:ext cx="538924" cy="809625"/>
          </a:xfrm>
          <a:prstGeom prst="rect">
            <a:avLst/>
          </a:prstGeom>
        </p:spPr>
      </p:pic>
      <p:pic>
        <p:nvPicPr>
          <p:cNvPr id="3" name="Picture 2" descr="Logo&#10;&#10;Description automatically generated">
            <a:extLst>
              <a:ext uri="{FF2B5EF4-FFF2-40B4-BE49-F238E27FC236}">
                <a16:creationId xmlns:a16="http://schemas.microsoft.com/office/drawing/2014/main" id="{6C2099EE-7C2E-4697-83FD-B10AEF040829}"/>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331437" y="431801"/>
            <a:ext cx="1064368" cy="387979"/>
          </a:xfrm>
          <a:prstGeom prst="rect">
            <a:avLst/>
          </a:prstGeom>
        </p:spPr>
      </p:pic>
      <p:sp>
        <p:nvSpPr>
          <p:cNvPr id="13" name="Title 1">
            <a:extLst>
              <a:ext uri="{FF2B5EF4-FFF2-40B4-BE49-F238E27FC236}">
                <a16:creationId xmlns:a16="http://schemas.microsoft.com/office/drawing/2014/main" id="{E10415D3-3BBF-4E62-8F6B-DBCAA3E4A8D2}"/>
              </a:ext>
            </a:extLst>
          </p:cNvPr>
          <p:cNvSpPr>
            <a:spLocks noGrp="1"/>
          </p:cNvSpPr>
          <p:nvPr>
            <p:ph type="title" hasCustomPrompt="1"/>
          </p:nvPr>
        </p:nvSpPr>
        <p:spPr>
          <a:xfrm>
            <a:off x="1645444" y="288000"/>
            <a:ext cx="6922294" cy="484188"/>
          </a:xfrm>
        </p:spPr>
        <p:txBody>
          <a:bodyPr/>
          <a:lstStyle>
            <a:lvl1pPr algn="l">
              <a:defRPr>
                <a:solidFill>
                  <a:schemeClr val="tx2"/>
                </a:solidFill>
              </a:defRPr>
            </a:lvl1pPr>
          </a:lstStyle>
          <a:p>
            <a:r>
              <a:rPr lang="en-US" dirty="0"/>
              <a:t>Title Here, Max 1 Lines, Capitalize, Bold, White, 28</a:t>
            </a:r>
          </a:p>
        </p:txBody>
      </p:sp>
      <p:sp>
        <p:nvSpPr>
          <p:cNvPr id="14" name="Text Placeholder 6">
            <a:extLst>
              <a:ext uri="{FF2B5EF4-FFF2-40B4-BE49-F238E27FC236}">
                <a16:creationId xmlns:a16="http://schemas.microsoft.com/office/drawing/2014/main" id="{F00011F6-4955-482E-B6F3-E838E8E9D894}"/>
              </a:ext>
            </a:extLst>
          </p:cNvPr>
          <p:cNvSpPr>
            <a:spLocks noGrp="1"/>
          </p:cNvSpPr>
          <p:nvPr>
            <p:ph type="body" sz="quarter" idx="13" hasCustomPrompt="1"/>
          </p:nvPr>
        </p:nvSpPr>
        <p:spPr>
          <a:xfrm>
            <a:off x="1645444" y="777600"/>
            <a:ext cx="6922294" cy="484188"/>
          </a:xfrm>
        </p:spPr>
        <p:txBody>
          <a:bodyPr lIns="0" rIns="0">
            <a:normAutofit/>
          </a:bodyPr>
          <a:lstStyle>
            <a:lvl1pPr marL="0" indent="0">
              <a:lnSpc>
                <a:spcPct val="100000"/>
              </a:lnSpc>
              <a:spcBef>
                <a:spcPts val="0"/>
              </a:spcBef>
              <a:spcAft>
                <a:spcPts val="0"/>
              </a:spcAft>
              <a:buNone/>
              <a:defRPr sz="1350">
                <a:solidFill>
                  <a:schemeClr val="tx2"/>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E774A9C-2C8C-40EB-BE56-2125800B8618}"/>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8" name="Footer Placeholder 7">
            <a:extLst>
              <a:ext uri="{FF2B5EF4-FFF2-40B4-BE49-F238E27FC236}">
                <a16:creationId xmlns:a16="http://schemas.microsoft.com/office/drawing/2014/main" id="{AF355A23-11F3-49F6-A141-8DBF6BF95C12}"/>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86F10E12-45AD-427C-BD9D-9521BF173A89}"/>
              </a:ext>
            </a:extLst>
          </p:cNvPr>
          <p:cNvSpPr>
            <a:spLocks noGrp="1"/>
          </p:cNvSpPr>
          <p:nvPr>
            <p:ph type="sldNum" sz="quarter" idx="22"/>
          </p:nvPr>
        </p:nvSpPr>
        <p:spPr/>
        <p:txBody>
          <a:bodyPr/>
          <a:lstStyle>
            <a:lvl1pPr>
              <a:defRPr>
                <a:solidFill>
                  <a:srgbClr val="739AB6"/>
                </a:solidFill>
              </a:defRPr>
            </a:lvl1pPr>
          </a:lstStyle>
          <a:p>
            <a:fld id="{66A3101B-02DE-4DBE-A52F-35092CF47DF2}" type="slidenum">
              <a:rPr lang="en-US" smtClean="0"/>
              <a:pPr/>
              <a:t>‹#›</a:t>
            </a:fld>
            <a:endParaRPr lang="en-US"/>
          </a:p>
        </p:txBody>
      </p:sp>
      <p:sp>
        <p:nvSpPr>
          <p:cNvPr id="9" name="Content Placeholder 4">
            <a:extLst>
              <a:ext uri="{FF2B5EF4-FFF2-40B4-BE49-F238E27FC236}">
                <a16:creationId xmlns:a16="http://schemas.microsoft.com/office/drawing/2014/main" id="{B0CC9FBB-B7A4-4EA3-B224-99AFA18DD9D4}"/>
              </a:ext>
            </a:extLst>
          </p:cNvPr>
          <p:cNvSpPr>
            <a:spLocks noGrp="1"/>
          </p:cNvSpPr>
          <p:nvPr>
            <p:ph sz="quarter" idx="23" hasCustomPrompt="1"/>
          </p:nvPr>
        </p:nvSpPr>
        <p:spPr>
          <a:xfrm>
            <a:off x="161925" y="1412876"/>
            <a:ext cx="8818960" cy="4633913"/>
          </a:xfrm>
        </p:spPr>
        <p:txBody>
          <a:bodyPr/>
          <a:lstStyle>
            <a:lvl1pPr marL="342900" indent="-342900">
              <a:buClr>
                <a:schemeClr val="tx2"/>
              </a:buClr>
              <a:buFont typeface="Arial" panose="020B0604020202020204" pitchFamily="34" charset="0"/>
              <a:buChar char="•"/>
              <a:defRPr>
                <a:solidFill>
                  <a:schemeClr val="tx2"/>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1"/>
                </a:solidFill>
              </a:defRPr>
            </a:lvl5pPr>
          </a:lstStyle>
          <a:p>
            <a:pPr lvl="0"/>
            <a:r>
              <a:rPr lang="en-US"/>
              <a:t>Click on the content icons to add full size images or videos</a:t>
            </a:r>
          </a:p>
          <a:p>
            <a:pPr lvl="1"/>
            <a:r>
              <a:rPr lang="en-US"/>
              <a:t>Second level bullet example</a:t>
            </a:r>
          </a:p>
          <a:p>
            <a:pPr lvl="2"/>
            <a:r>
              <a:rPr lang="en-US"/>
              <a:t>Third level bullet example</a:t>
            </a:r>
          </a:p>
          <a:p>
            <a:pPr lvl="3"/>
            <a:r>
              <a:rPr lang="en-US"/>
              <a:t>Fourth level bullet example</a:t>
            </a:r>
          </a:p>
          <a:p>
            <a:pPr lvl="4"/>
            <a:r>
              <a:rPr lang="en-US"/>
              <a:t>Fifth level bullet example</a:t>
            </a:r>
          </a:p>
        </p:txBody>
      </p:sp>
    </p:spTree>
    <p:custDataLst>
      <p:tags r:id="rId1"/>
    </p:custDataLst>
    <p:extLst>
      <p:ext uri="{BB962C8B-B14F-4D97-AF65-F5344CB8AC3E}">
        <p14:creationId xmlns:p14="http://schemas.microsoft.com/office/powerpoint/2010/main" val="83349512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1_Agenda (5 Poi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a:off x="1616868" y="3610138"/>
            <a:ext cx="1755914" cy="2498400"/>
            <a:chOff x="2158949" y="3489063"/>
            <a:chExt cx="2342542"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4453"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rgbClr val="E5007E"/>
            </a:solidFill>
            <a:ln w="3822" cap="flat">
              <a:noFill/>
              <a:prstDash val="solid"/>
              <a:miter/>
            </a:ln>
          </p:spPr>
          <p:txBody>
            <a:bodyPr rtlCol="0" anchor="ctr"/>
            <a:lstStyle/>
            <a:p>
              <a:endParaRPr lang="en-US" sz="1350"/>
            </a:p>
          </p:txBody>
        </p:sp>
      </p:grpSp>
      <p:sp>
        <p:nvSpPr>
          <p:cNvPr id="12" name="Rectangle 11">
            <a:extLst>
              <a:ext uri="{FF2B5EF4-FFF2-40B4-BE49-F238E27FC236}">
                <a16:creationId xmlns:a16="http://schemas.microsoft.com/office/drawing/2014/main" id="{6EA254F5-500B-47B2-99E6-9D08693F8515}"/>
              </a:ext>
            </a:extLst>
          </p:cNvPr>
          <p:cNvSpPr/>
          <p:nvPr/>
        </p:nvSpPr>
        <p:spPr>
          <a:xfrm>
            <a:off x="333375" y="6395713"/>
            <a:ext cx="1782961" cy="24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r>
              <a:rPr lang="en-US" altLang="en-US" sz="600" i="0">
                <a:solidFill>
                  <a:schemeClr val="tx2">
                    <a:alpha val="50000"/>
                  </a:schemeClr>
                </a:solidFill>
              </a:rPr>
              <a:t>© Copyright 2022 VNS Health. All rights reserved.</a:t>
            </a:r>
          </a:p>
        </p:txBody>
      </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1799801" y="3876675"/>
            <a:ext cx="1473995" cy="1965326"/>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41" name="Title 1">
            <a:extLst>
              <a:ext uri="{FF2B5EF4-FFF2-40B4-BE49-F238E27FC236}">
                <a16:creationId xmlns:a16="http://schemas.microsoft.com/office/drawing/2014/main" id="{6B529845-169A-442D-B5B0-3FC62FB56225}"/>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42" name="Text Placeholder 6">
            <a:extLst>
              <a:ext uri="{FF2B5EF4-FFF2-40B4-BE49-F238E27FC236}">
                <a16:creationId xmlns:a16="http://schemas.microsoft.com/office/drawing/2014/main" id="{766C4DB0-C7E6-42DC-90AA-6D545F90DBA7}"/>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38" name="Text Placeholder 13">
            <a:extLst>
              <a:ext uri="{FF2B5EF4-FFF2-40B4-BE49-F238E27FC236}">
                <a16:creationId xmlns:a16="http://schemas.microsoft.com/office/drawing/2014/main" id="{D55EBE13-816B-4763-8CF4-2CBFE90D5FC1}"/>
              </a:ext>
            </a:extLst>
          </p:cNvPr>
          <p:cNvSpPr>
            <a:spLocks noGrp="1"/>
          </p:cNvSpPr>
          <p:nvPr>
            <p:ph type="body" sz="quarter" idx="27"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24" name="Footer Placeholder 23">
            <a:extLst>
              <a:ext uri="{FF2B5EF4-FFF2-40B4-BE49-F238E27FC236}">
                <a16:creationId xmlns:a16="http://schemas.microsoft.com/office/drawing/2014/main" id="{D3B21FB4-92DA-4EB6-A597-22C556038DBE}"/>
              </a:ext>
            </a:extLst>
          </p:cNvPr>
          <p:cNvSpPr>
            <a:spLocks noGrp="1"/>
          </p:cNvSpPr>
          <p:nvPr>
            <p:ph type="ftr" sz="quarter" idx="29"/>
          </p:nvPr>
        </p:nvSpPr>
        <p:spPr/>
        <p:txBody>
          <a:bodyPr/>
          <a:lstStyle/>
          <a:p>
            <a:r>
              <a:rPr lang="en-US"/>
              <a:t>© Copyright 2022 VNS Health. All rights reserved.</a:t>
            </a:r>
          </a:p>
        </p:txBody>
      </p:sp>
      <p:sp>
        <p:nvSpPr>
          <p:cNvPr id="25" name="Slide Number Placeholder 24">
            <a:extLst>
              <a:ext uri="{FF2B5EF4-FFF2-40B4-BE49-F238E27FC236}">
                <a16:creationId xmlns:a16="http://schemas.microsoft.com/office/drawing/2014/main" id="{931B4753-E1F7-45DE-8D27-FC07A31FD4E9}"/>
              </a:ext>
            </a:extLst>
          </p:cNvPr>
          <p:cNvSpPr>
            <a:spLocks noGrp="1"/>
          </p:cNvSpPr>
          <p:nvPr>
            <p:ph type="sldNum" sz="quarter" idx="30"/>
          </p:nvPr>
        </p:nvSpPr>
        <p:spPr/>
        <p:txBody>
          <a:bodyPr/>
          <a:lstStyle/>
          <a:p>
            <a:fld id="{66A3101B-02DE-4DBE-A52F-35092CF47DF2}" type="slidenum">
              <a:rPr lang="en-US" smtClean="0"/>
              <a:pPr/>
              <a:t>‹#›</a:t>
            </a:fld>
            <a:endParaRPr lang="en-US"/>
          </a:p>
        </p:txBody>
      </p:sp>
      <p:sp>
        <p:nvSpPr>
          <p:cNvPr id="39" name="Text Placeholder 10">
            <a:extLst>
              <a:ext uri="{FF2B5EF4-FFF2-40B4-BE49-F238E27FC236}">
                <a16:creationId xmlns:a16="http://schemas.microsoft.com/office/drawing/2014/main" id="{ACA9DE73-97BA-4021-86B5-40F806D978D1}"/>
              </a:ext>
            </a:extLst>
          </p:cNvPr>
          <p:cNvSpPr>
            <a:spLocks noGrp="1"/>
          </p:cNvSpPr>
          <p:nvPr>
            <p:ph type="body" sz="quarter" idx="15" hasCustomPrompt="1"/>
          </p:nvPr>
        </p:nvSpPr>
        <p:spPr>
          <a:xfrm>
            <a:off x="5106591" y="810639"/>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0" name="Text Placeholder 10">
            <a:extLst>
              <a:ext uri="{FF2B5EF4-FFF2-40B4-BE49-F238E27FC236}">
                <a16:creationId xmlns:a16="http://schemas.microsoft.com/office/drawing/2014/main" id="{7AF6EA12-6FF8-45F6-80F4-6238F8ACA3E8}"/>
              </a:ext>
            </a:extLst>
          </p:cNvPr>
          <p:cNvSpPr>
            <a:spLocks noGrp="1"/>
          </p:cNvSpPr>
          <p:nvPr>
            <p:ph type="body" sz="quarter" idx="16" hasCustomPrompt="1"/>
          </p:nvPr>
        </p:nvSpPr>
        <p:spPr>
          <a:xfrm>
            <a:off x="5106591" y="1097814"/>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3" name="Text Placeholder 10">
            <a:extLst>
              <a:ext uri="{FF2B5EF4-FFF2-40B4-BE49-F238E27FC236}">
                <a16:creationId xmlns:a16="http://schemas.microsoft.com/office/drawing/2014/main" id="{17923966-C736-40B9-89FA-0E021567EBC5}"/>
              </a:ext>
            </a:extLst>
          </p:cNvPr>
          <p:cNvSpPr>
            <a:spLocks noGrp="1"/>
          </p:cNvSpPr>
          <p:nvPr>
            <p:ph type="body" sz="quarter" idx="17" hasCustomPrompt="1"/>
          </p:nvPr>
        </p:nvSpPr>
        <p:spPr>
          <a:xfrm>
            <a:off x="5106591" y="1999359"/>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4" name="Text Placeholder 10">
            <a:extLst>
              <a:ext uri="{FF2B5EF4-FFF2-40B4-BE49-F238E27FC236}">
                <a16:creationId xmlns:a16="http://schemas.microsoft.com/office/drawing/2014/main" id="{E1DF400F-5E82-45CF-8255-CC05663ED1CE}"/>
              </a:ext>
            </a:extLst>
          </p:cNvPr>
          <p:cNvSpPr>
            <a:spLocks noGrp="1"/>
          </p:cNvSpPr>
          <p:nvPr>
            <p:ph type="body" sz="quarter" idx="18" hasCustomPrompt="1"/>
          </p:nvPr>
        </p:nvSpPr>
        <p:spPr>
          <a:xfrm>
            <a:off x="5106591" y="2286534"/>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5" name="Text Placeholder 10">
            <a:extLst>
              <a:ext uri="{FF2B5EF4-FFF2-40B4-BE49-F238E27FC236}">
                <a16:creationId xmlns:a16="http://schemas.microsoft.com/office/drawing/2014/main" id="{A8E4F798-63A6-4946-95BB-A0E99C052C1E}"/>
              </a:ext>
            </a:extLst>
          </p:cNvPr>
          <p:cNvSpPr>
            <a:spLocks noGrp="1"/>
          </p:cNvSpPr>
          <p:nvPr>
            <p:ph type="body" sz="quarter" idx="19" hasCustomPrompt="1"/>
          </p:nvPr>
        </p:nvSpPr>
        <p:spPr>
          <a:xfrm>
            <a:off x="5106591" y="3186137"/>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6" name="Text Placeholder 10">
            <a:extLst>
              <a:ext uri="{FF2B5EF4-FFF2-40B4-BE49-F238E27FC236}">
                <a16:creationId xmlns:a16="http://schemas.microsoft.com/office/drawing/2014/main" id="{9259F38D-9937-4F4F-A36D-9BAE1158FC91}"/>
              </a:ext>
            </a:extLst>
          </p:cNvPr>
          <p:cNvSpPr>
            <a:spLocks noGrp="1"/>
          </p:cNvSpPr>
          <p:nvPr>
            <p:ph type="body" sz="quarter" idx="20" hasCustomPrompt="1"/>
          </p:nvPr>
        </p:nvSpPr>
        <p:spPr>
          <a:xfrm>
            <a:off x="5106591" y="3473312"/>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7" name="Text Placeholder 10">
            <a:extLst>
              <a:ext uri="{FF2B5EF4-FFF2-40B4-BE49-F238E27FC236}">
                <a16:creationId xmlns:a16="http://schemas.microsoft.com/office/drawing/2014/main" id="{0FF1D737-6A0E-4EB9-9A99-D7B3E4F9C9CC}"/>
              </a:ext>
            </a:extLst>
          </p:cNvPr>
          <p:cNvSpPr>
            <a:spLocks noGrp="1"/>
          </p:cNvSpPr>
          <p:nvPr>
            <p:ph type="body" sz="quarter" idx="21" hasCustomPrompt="1"/>
          </p:nvPr>
        </p:nvSpPr>
        <p:spPr>
          <a:xfrm>
            <a:off x="5106591" y="4373564"/>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8" name="Text Placeholder 10">
            <a:extLst>
              <a:ext uri="{FF2B5EF4-FFF2-40B4-BE49-F238E27FC236}">
                <a16:creationId xmlns:a16="http://schemas.microsoft.com/office/drawing/2014/main" id="{B5E18B05-9AE5-46C5-8C97-52D118CE0190}"/>
              </a:ext>
            </a:extLst>
          </p:cNvPr>
          <p:cNvSpPr>
            <a:spLocks noGrp="1"/>
          </p:cNvSpPr>
          <p:nvPr>
            <p:ph type="body" sz="quarter" idx="22" hasCustomPrompt="1"/>
          </p:nvPr>
        </p:nvSpPr>
        <p:spPr>
          <a:xfrm>
            <a:off x="5106591" y="4660739"/>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9" name="Text Placeholder 10">
            <a:extLst>
              <a:ext uri="{FF2B5EF4-FFF2-40B4-BE49-F238E27FC236}">
                <a16:creationId xmlns:a16="http://schemas.microsoft.com/office/drawing/2014/main" id="{F6749280-76D3-4BF7-B1A3-738CBA2AC6E1}"/>
              </a:ext>
            </a:extLst>
          </p:cNvPr>
          <p:cNvSpPr>
            <a:spLocks noGrp="1"/>
          </p:cNvSpPr>
          <p:nvPr>
            <p:ph type="body" sz="quarter" idx="23" hasCustomPrompt="1"/>
          </p:nvPr>
        </p:nvSpPr>
        <p:spPr>
          <a:xfrm>
            <a:off x="5106591" y="5561014"/>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50" name="Text Placeholder 10">
            <a:extLst>
              <a:ext uri="{FF2B5EF4-FFF2-40B4-BE49-F238E27FC236}">
                <a16:creationId xmlns:a16="http://schemas.microsoft.com/office/drawing/2014/main" id="{3D39FB5E-BEB7-480E-BD5B-6450B9818247}"/>
              </a:ext>
            </a:extLst>
          </p:cNvPr>
          <p:cNvSpPr>
            <a:spLocks noGrp="1"/>
          </p:cNvSpPr>
          <p:nvPr>
            <p:ph type="body" sz="quarter" idx="24" hasCustomPrompt="1"/>
          </p:nvPr>
        </p:nvSpPr>
        <p:spPr>
          <a:xfrm>
            <a:off x="5106591" y="5848189"/>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51" name="Text Placeholder 2">
            <a:extLst>
              <a:ext uri="{FF2B5EF4-FFF2-40B4-BE49-F238E27FC236}">
                <a16:creationId xmlns:a16="http://schemas.microsoft.com/office/drawing/2014/main" id="{83C37D6E-1FF2-4690-9AE8-594848D999DC}"/>
              </a:ext>
            </a:extLst>
          </p:cNvPr>
          <p:cNvSpPr>
            <a:spLocks noGrp="1"/>
          </p:cNvSpPr>
          <p:nvPr>
            <p:ph type="body" sz="quarter" idx="25" hasCustomPrompt="1"/>
          </p:nvPr>
        </p:nvSpPr>
        <p:spPr>
          <a:xfrm>
            <a:off x="4117630" y="8096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2" name="Text Placeholder 2">
            <a:extLst>
              <a:ext uri="{FF2B5EF4-FFF2-40B4-BE49-F238E27FC236}">
                <a16:creationId xmlns:a16="http://schemas.microsoft.com/office/drawing/2014/main" id="{59F71BE3-93CA-46AB-8D26-F24596B47601}"/>
              </a:ext>
            </a:extLst>
          </p:cNvPr>
          <p:cNvSpPr>
            <a:spLocks noGrp="1"/>
          </p:cNvSpPr>
          <p:nvPr>
            <p:ph type="body" sz="quarter" idx="26" hasCustomPrompt="1"/>
          </p:nvPr>
        </p:nvSpPr>
        <p:spPr>
          <a:xfrm>
            <a:off x="4117630" y="199707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3" name="Text Placeholder 2">
            <a:extLst>
              <a:ext uri="{FF2B5EF4-FFF2-40B4-BE49-F238E27FC236}">
                <a16:creationId xmlns:a16="http://schemas.microsoft.com/office/drawing/2014/main" id="{CE3E73C4-A37F-460B-BA89-549C9252C14D}"/>
              </a:ext>
            </a:extLst>
          </p:cNvPr>
          <p:cNvSpPr>
            <a:spLocks noGrp="1"/>
          </p:cNvSpPr>
          <p:nvPr>
            <p:ph type="body" sz="quarter" idx="31" hasCustomPrompt="1"/>
          </p:nvPr>
        </p:nvSpPr>
        <p:spPr>
          <a:xfrm>
            <a:off x="4117630" y="31845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4" name="Text Placeholder 2">
            <a:extLst>
              <a:ext uri="{FF2B5EF4-FFF2-40B4-BE49-F238E27FC236}">
                <a16:creationId xmlns:a16="http://schemas.microsoft.com/office/drawing/2014/main" id="{35961274-D222-4A4B-A2DE-0C4295A75A56}"/>
              </a:ext>
            </a:extLst>
          </p:cNvPr>
          <p:cNvSpPr>
            <a:spLocks noGrp="1"/>
          </p:cNvSpPr>
          <p:nvPr>
            <p:ph type="body" sz="quarter" idx="28" hasCustomPrompt="1"/>
          </p:nvPr>
        </p:nvSpPr>
        <p:spPr>
          <a:xfrm>
            <a:off x="4117630" y="437197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5" name="Text Placeholder 2">
            <a:extLst>
              <a:ext uri="{FF2B5EF4-FFF2-40B4-BE49-F238E27FC236}">
                <a16:creationId xmlns:a16="http://schemas.microsoft.com/office/drawing/2014/main" id="{BB6E3DD2-FF2E-4B18-983F-A2BE1151839F}"/>
              </a:ext>
            </a:extLst>
          </p:cNvPr>
          <p:cNvSpPr>
            <a:spLocks noGrp="1"/>
          </p:cNvSpPr>
          <p:nvPr>
            <p:ph type="body" sz="quarter" idx="32" hasCustomPrompt="1"/>
          </p:nvPr>
        </p:nvSpPr>
        <p:spPr>
          <a:xfrm>
            <a:off x="4117630" y="55594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6" name="Text Placeholder 26">
            <a:extLst>
              <a:ext uri="{FF2B5EF4-FFF2-40B4-BE49-F238E27FC236}">
                <a16:creationId xmlns:a16="http://schemas.microsoft.com/office/drawing/2014/main" id="{9B6956B3-17C9-4317-AE21-0960B0D68E06}"/>
              </a:ext>
            </a:extLst>
          </p:cNvPr>
          <p:cNvSpPr>
            <a:spLocks noGrp="1"/>
          </p:cNvSpPr>
          <p:nvPr>
            <p:ph type="body" sz="quarter" idx="33"/>
          </p:nvPr>
        </p:nvSpPr>
        <p:spPr>
          <a:xfrm>
            <a:off x="4612482" y="1096013"/>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7" name="Text Placeholder 26">
            <a:extLst>
              <a:ext uri="{FF2B5EF4-FFF2-40B4-BE49-F238E27FC236}">
                <a16:creationId xmlns:a16="http://schemas.microsoft.com/office/drawing/2014/main" id="{75248F97-C060-4075-825E-ED794A8E61F4}"/>
              </a:ext>
            </a:extLst>
          </p:cNvPr>
          <p:cNvSpPr>
            <a:spLocks noGrp="1"/>
          </p:cNvSpPr>
          <p:nvPr>
            <p:ph type="body" sz="quarter" idx="34"/>
          </p:nvPr>
        </p:nvSpPr>
        <p:spPr>
          <a:xfrm>
            <a:off x="4612482" y="2283607"/>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8" name="Text Placeholder 26">
            <a:extLst>
              <a:ext uri="{FF2B5EF4-FFF2-40B4-BE49-F238E27FC236}">
                <a16:creationId xmlns:a16="http://schemas.microsoft.com/office/drawing/2014/main" id="{34BD2913-D8E5-459B-AFB9-34732FB7C049}"/>
              </a:ext>
            </a:extLst>
          </p:cNvPr>
          <p:cNvSpPr>
            <a:spLocks noGrp="1"/>
          </p:cNvSpPr>
          <p:nvPr>
            <p:ph type="body" sz="quarter" idx="35"/>
          </p:nvPr>
        </p:nvSpPr>
        <p:spPr>
          <a:xfrm>
            <a:off x="4612482" y="3471201"/>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9" name="Text Placeholder 26">
            <a:extLst>
              <a:ext uri="{FF2B5EF4-FFF2-40B4-BE49-F238E27FC236}">
                <a16:creationId xmlns:a16="http://schemas.microsoft.com/office/drawing/2014/main" id="{32770C01-908E-4DAE-9EB6-12E75BF843CC}"/>
              </a:ext>
            </a:extLst>
          </p:cNvPr>
          <p:cNvSpPr>
            <a:spLocks noGrp="1"/>
          </p:cNvSpPr>
          <p:nvPr>
            <p:ph type="body" sz="quarter" idx="36"/>
          </p:nvPr>
        </p:nvSpPr>
        <p:spPr>
          <a:xfrm>
            <a:off x="4612482" y="4658795"/>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60" name="Text Placeholder 26">
            <a:extLst>
              <a:ext uri="{FF2B5EF4-FFF2-40B4-BE49-F238E27FC236}">
                <a16:creationId xmlns:a16="http://schemas.microsoft.com/office/drawing/2014/main" id="{3B923817-7288-4FFC-BFD8-B4A803A2193D}"/>
              </a:ext>
            </a:extLst>
          </p:cNvPr>
          <p:cNvSpPr>
            <a:spLocks noGrp="1"/>
          </p:cNvSpPr>
          <p:nvPr>
            <p:ph type="body" sz="quarter" idx="37"/>
          </p:nvPr>
        </p:nvSpPr>
        <p:spPr>
          <a:xfrm>
            <a:off x="4612482" y="5846388"/>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Tree>
    <p:custDataLst>
      <p:tags r:id="rId1"/>
    </p:custDataLst>
    <p:extLst>
      <p:ext uri="{BB962C8B-B14F-4D97-AF65-F5344CB8AC3E}">
        <p14:creationId xmlns:p14="http://schemas.microsoft.com/office/powerpoint/2010/main" val="4102447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250"/>
                                        <p:tgtEl>
                                          <p:spTgt spid="39"/>
                                        </p:tgtEl>
                                      </p:cBhvr>
                                    </p:animEffect>
                                  </p:childTnLst>
                                </p:cTn>
                              </p:par>
                              <p:par>
                                <p:cTn id="8" presetID="42" presetClass="path" presetSubtype="0" decel="100000" fill="hold" grpId="1" nodeType="withEffect">
                                  <p:stCondLst>
                                    <p:cond delay="200"/>
                                  </p:stCondLst>
                                  <p:childTnLst>
                                    <p:animMotion origin="layout" path="M -0.01718 -0.00023 L -3.54167E-6 -2.22222E-6 " pathEditMode="relative" rAng="0" ptsTypes="AA">
                                      <p:cBhvr>
                                        <p:cTn id="9" dur="500" fill="hold"/>
                                        <p:tgtEl>
                                          <p:spTgt spid="39"/>
                                        </p:tgtEl>
                                        <p:attrNameLst>
                                          <p:attrName>ppt_x</p:attrName>
                                          <p:attrName>ppt_y</p:attrName>
                                        </p:attrNameLst>
                                      </p:cBhvr>
                                      <p:rCtr x="859" y="0"/>
                                    </p:animMotion>
                                  </p:childTnLst>
                                </p:cTn>
                              </p:par>
                              <p:par>
                                <p:cTn id="10" presetID="10" presetClass="entr" presetSubtype="0" fill="hold" grpId="0" nodeType="withEffect">
                                  <p:stCondLst>
                                    <p:cond delay="200"/>
                                  </p:stCondLst>
                                  <p:childTnLst>
                                    <p:set>
                                      <p:cBhvr>
                                        <p:cTn id="11" dur="1" fill="hold">
                                          <p:stCondLst>
                                            <p:cond delay="0"/>
                                          </p:stCondLst>
                                        </p:cTn>
                                        <p:tgtEl>
                                          <p:spTgt spid="40"/>
                                        </p:tgtEl>
                                        <p:attrNameLst>
                                          <p:attrName>style.visibility</p:attrName>
                                        </p:attrNameLst>
                                      </p:cBhvr>
                                      <p:to>
                                        <p:strVal val="visible"/>
                                      </p:to>
                                    </p:set>
                                    <p:animEffect transition="in" filter="fade">
                                      <p:cBhvr>
                                        <p:cTn id="12" dur="250"/>
                                        <p:tgtEl>
                                          <p:spTgt spid="40"/>
                                        </p:tgtEl>
                                      </p:cBhvr>
                                    </p:animEffect>
                                  </p:childTnLst>
                                </p:cTn>
                              </p:par>
                              <p:par>
                                <p:cTn id="13" presetID="42" presetClass="path" presetSubtype="0" decel="100000" fill="hold" grpId="1" nodeType="withEffect">
                                  <p:stCondLst>
                                    <p:cond delay="200"/>
                                  </p:stCondLst>
                                  <p:childTnLst>
                                    <p:animMotion origin="layout" path="M -0.01718 -0.00023 L -3.54167E-6 -2.22222E-6 " pathEditMode="relative" rAng="0" ptsTypes="AA">
                                      <p:cBhvr>
                                        <p:cTn id="14" dur="500" fill="hold"/>
                                        <p:tgtEl>
                                          <p:spTgt spid="40"/>
                                        </p:tgtEl>
                                        <p:attrNameLst>
                                          <p:attrName>ppt_x</p:attrName>
                                          <p:attrName>ppt_y</p:attrName>
                                        </p:attrNameLst>
                                      </p:cBhvr>
                                      <p:rCtr x="859" y="0"/>
                                    </p:animMotion>
                                  </p:childTnLst>
                                </p:cTn>
                              </p:par>
                              <p:par>
                                <p:cTn id="15" presetID="10" presetClass="entr" presetSubtype="0" fill="hold" grpId="0" nodeType="withEffect">
                                  <p:stCondLst>
                                    <p:cond delay="400"/>
                                  </p:stCondLst>
                                  <p:childTnLst>
                                    <p:set>
                                      <p:cBhvr>
                                        <p:cTn id="16" dur="1" fill="hold">
                                          <p:stCondLst>
                                            <p:cond delay="0"/>
                                          </p:stCondLst>
                                        </p:cTn>
                                        <p:tgtEl>
                                          <p:spTgt spid="43"/>
                                        </p:tgtEl>
                                        <p:attrNameLst>
                                          <p:attrName>style.visibility</p:attrName>
                                        </p:attrNameLst>
                                      </p:cBhvr>
                                      <p:to>
                                        <p:strVal val="visible"/>
                                      </p:to>
                                    </p:set>
                                    <p:animEffect transition="in" filter="fade">
                                      <p:cBhvr>
                                        <p:cTn id="17" dur="250"/>
                                        <p:tgtEl>
                                          <p:spTgt spid="43"/>
                                        </p:tgtEl>
                                      </p:cBhvr>
                                    </p:animEffect>
                                  </p:childTnLst>
                                </p:cTn>
                              </p:par>
                              <p:par>
                                <p:cTn id="18" presetID="42" presetClass="path" presetSubtype="0" decel="100000" fill="hold" grpId="1" nodeType="withEffect">
                                  <p:stCondLst>
                                    <p:cond delay="400"/>
                                  </p:stCondLst>
                                  <p:childTnLst>
                                    <p:animMotion origin="layout" path="M -0.01718 -0.00023 L -3.54167E-6 -1.85185E-6 " pathEditMode="relative" rAng="0" ptsTypes="AA">
                                      <p:cBhvr>
                                        <p:cTn id="19" dur="500" fill="hold"/>
                                        <p:tgtEl>
                                          <p:spTgt spid="43"/>
                                        </p:tgtEl>
                                        <p:attrNameLst>
                                          <p:attrName>ppt_x</p:attrName>
                                          <p:attrName>ppt_y</p:attrName>
                                        </p:attrNameLst>
                                      </p:cBhvr>
                                      <p:rCtr x="859" y="0"/>
                                    </p:animMotion>
                                  </p:childTnLst>
                                </p:cTn>
                              </p:par>
                              <p:par>
                                <p:cTn id="20" presetID="10" presetClass="entr" presetSubtype="0" fill="hold" grpId="0" nodeType="withEffect">
                                  <p:stCondLst>
                                    <p:cond delay="400"/>
                                  </p:stCondLst>
                                  <p:childTnLst>
                                    <p:set>
                                      <p:cBhvr>
                                        <p:cTn id="21" dur="1" fill="hold">
                                          <p:stCondLst>
                                            <p:cond delay="0"/>
                                          </p:stCondLst>
                                        </p:cTn>
                                        <p:tgtEl>
                                          <p:spTgt spid="44"/>
                                        </p:tgtEl>
                                        <p:attrNameLst>
                                          <p:attrName>style.visibility</p:attrName>
                                        </p:attrNameLst>
                                      </p:cBhvr>
                                      <p:to>
                                        <p:strVal val="visible"/>
                                      </p:to>
                                    </p:set>
                                    <p:animEffect transition="in" filter="fade">
                                      <p:cBhvr>
                                        <p:cTn id="22" dur="250"/>
                                        <p:tgtEl>
                                          <p:spTgt spid="44"/>
                                        </p:tgtEl>
                                      </p:cBhvr>
                                    </p:animEffect>
                                  </p:childTnLst>
                                </p:cTn>
                              </p:par>
                              <p:par>
                                <p:cTn id="23" presetID="42" presetClass="path" presetSubtype="0" decel="100000" fill="hold" grpId="1" nodeType="withEffect">
                                  <p:stCondLst>
                                    <p:cond delay="400"/>
                                  </p:stCondLst>
                                  <p:childTnLst>
                                    <p:animMotion origin="layout" path="M -0.01718 -0.00023 L -3.54167E-6 -1.85185E-6 " pathEditMode="relative" rAng="0" ptsTypes="AA">
                                      <p:cBhvr>
                                        <p:cTn id="24" dur="500" fill="hold"/>
                                        <p:tgtEl>
                                          <p:spTgt spid="44"/>
                                        </p:tgtEl>
                                        <p:attrNameLst>
                                          <p:attrName>ppt_x</p:attrName>
                                          <p:attrName>ppt_y</p:attrName>
                                        </p:attrNameLst>
                                      </p:cBhvr>
                                      <p:rCtr x="859" y="0"/>
                                    </p:animMotion>
                                  </p:childTnLst>
                                </p:cTn>
                              </p:par>
                              <p:par>
                                <p:cTn id="25" presetID="10" presetClass="entr" presetSubtype="0" fill="hold" grpId="0" nodeType="withEffect">
                                  <p:stCondLst>
                                    <p:cond delay="600"/>
                                  </p:stCondLst>
                                  <p:childTnLst>
                                    <p:set>
                                      <p:cBhvr>
                                        <p:cTn id="26" dur="1" fill="hold">
                                          <p:stCondLst>
                                            <p:cond delay="0"/>
                                          </p:stCondLst>
                                        </p:cTn>
                                        <p:tgtEl>
                                          <p:spTgt spid="45"/>
                                        </p:tgtEl>
                                        <p:attrNameLst>
                                          <p:attrName>style.visibility</p:attrName>
                                        </p:attrNameLst>
                                      </p:cBhvr>
                                      <p:to>
                                        <p:strVal val="visible"/>
                                      </p:to>
                                    </p:set>
                                    <p:animEffect transition="in" filter="fade">
                                      <p:cBhvr>
                                        <p:cTn id="27" dur="250"/>
                                        <p:tgtEl>
                                          <p:spTgt spid="45"/>
                                        </p:tgtEl>
                                      </p:cBhvr>
                                    </p:animEffect>
                                  </p:childTnLst>
                                </p:cTn>
                              </p:par>
                              <p:par>
                                <p:cTn id="28" presetID="42" presetClass="path" presetSubtype="0" decel="100000" fill="hold" grpId="1" nodeType="withEffect">
                                  <p:stCondLst>
                                    <p:cond delay="600"/>
                                  </p:stCondLst>
                                  <p:childTnLst>
                                    <p:animMotion origin="layout" path="M -0.01718 -0.00023 L -3.54167E-6 -2.96296E-6 " pathEditMode="relative" rAng="0" ptsTypes="AA">
                                      <p:cBhvr>
                                        <p:cTn id="29" dur="500" fill="hold"/>
                                        <p:tgtEl>
                                          <p:spTgt spid="45"/>
                                        </p:tgtEl>
                                        <p:attrNameLst>
                                          <p:attrName>ppt_x</p:attrName>
                                          <p:attrName>ppt_y</p:attrName>
                                        </p:attrNameLst>
                                      </p:cBhvr>
                                      <p:rCtr x="859" y="0"/>
                                    </p:animMotion>
                                  </p:childTnLst>
                                </p:cTn>
                              </p:par>
                              <p:par>
                                <p:cTn id="30" presetID="10" presetClass="entr" presetSubtype="0" fill="hold" grpId="0" nodeType="withEffect">
                                  <p:stCondLst>
                                    <p:cond delay="600"/>
                                  </p:stCondLst>
                                  <p:childTnLst>
                                    <p:set>
                                      <p:cBhvr>
                                        <p:cTn id="31" dur="1" fill="hold">
                                          <p:stCondLst>
                                            <p:cond delay="0"/>
                                          </p:stCondLst>
                                        </p:cTn>
                                        <p:tgtEl>
                                          <p:spTgt spid="46"/>
                                        </p:tgtEl>
                                        <p:attrNameLst>
                                          <p:attrName>style.visibility</p:attrName>
                                        </p:attrNameLst>
                                      </p:cBhvr>
                                      <p:to>
                                        <p:strVal val="visible"/>
                                      </p:to>
                                    </p:set>
                                    <p:animEffect transition="in" filter="fade">
                                      <p:cBhvr>
                                        <p:cTn id="32" dur="250"/>
                                        <p:tgtEl>
                                          <p:spTgt spid="46"/>
                                        </p:tgtEl>
                                      </p:cBhvr>
                                    </p:animEffect>
                                  </p:childTnLst>
                                </p:cTn>
                              </p:par>
                              <p:par>
                                <p:cTn id="33" presetID="42" presetClass="path" presetSubtype="0" decel="100000" fill="hold" grpId="1" nodeType="withEffect">
                                  <p:stCondLst>
                                    <p:cond delay="600"/>
                                  </p:stCondLst>
                                  <p:childTnLst>
                                    <p:animMotion origin="layout" path="M -0.01718 -0.00023 L -3.54167E-6 -2.96296E-6 " pathEditMode="relative" rAng="0" ptsTypes="AA">
                                      <p:cBhvr>
                                        <p:cTn id="34" dur="500" fill="hold"/>
                                        <p:tgtEl>
                                          <p:spTgt spid="46"/>
                                        </p:tgtEl>
                                        <p:attrNameLst>
                                          <p:attrName>ppt_x</p:attrName>
                                          <p:attrName>ppt_y</p:attrName>
                                        </p:attrNameLst>
                                      </p:cBhvr>
                                      <p:rCtr x="859" y="0"/>
                                    </p:animMotion>
                                  </p:childTnLst>
                                </p:cTn>
                              </p:par>
                              <p:par>
                                <p:cTn id="35" presetID="10" presetClass="entr" presetSubtype="0" fill="hold" grpId="0" nodeType="withEffect">
                                  <p:stCondLst>
                                    <p:cond delay="800"/>
                                  </p:stCondLst>
                                  <p:childTnLst>
                                    <p:set>
                                      <p:cBhvr>
                                        <p:cTn id="36" dur="1" fill="hold">
                                          <p:stCondLst>
                                            <p:cond delay="0"/>
                                          </p:stCondLst>
                                        </p:cTn>
                                        <p:tgtEl>
                                          <p:spTgt spid="47"/>
                                        </p:tgtEl>
                                        <p:attrNameLst>
                                          <p:attrName>style.visibility</p:attrName>
                                        </p:attrNameLst>
                                      </p:cBhvr>
                                      <p:to>
                                        <p:strVal val="visible"/>
                                      </p:to>
                                    </p:set>
                                    <p:animEffect transition="in" filter="fade">
                                      <p:cBhvr>
                                        <p:cTn id="37" dur="250"/>
                                        <p:tgtEl>
                                          <p:spTgt spid="47"/>
                                        </p:tgtEl>
                                      </p:cBhvr>
                                    </p:animEffect>
                                  </p:childTnLst>
                                </p:cTn>
                              </p:par>
                              <p:par>
                                <p:cTn id="38" presetID="42" presetClass="path" presetSubtype="0" decel="100000" fill="hold" grpId="1" nodeType="withEffect">
                                  <p:stCondLst>
                                    <p:cond delay="800"/>
                                  </p:stCondLst>
                                  <p:childTnLst>
                                    <p:animMotion origin="layout" path="M -0.01718 -0.00024 L -3.54167E-6 4.81481E-6 " pathEditMode="relative" rAng="0" ptsTypes="AA">
                                      <p:cBhvr>
                                        <p:cTn id="39" dur="500" fill="hold"/>
                                        <p:tgtEl>
                                          <p:spTgt spid="47"/>
                                        </p:tgtEl>
                                        <p:attrNameLst>
                                          <p:attrName>ppt_x</p:attrName>
                                          <p:attrName>ppt_y</p:attrName>
                                        </p:attrNameLst>
                                      </p:cBhvr>
                                      <p:rCtr x="859" y="0"/>
                                    </p:animMotion>
                                  </p:childTnLst>
                                </p:cTn>
                              </p:par>
                              <p:par>
                                <p:cTn id="40" presetID="10" presetClass="entr" presetSubtype="0" fill="hold" grpId="0" nodeType="withEffect">
                                  <p:stCondLst>
                                    <p:cond delay="800"/>
                                  </p:stCondLst>
                                  <p:childTnLst>
                                    <p:set>
                                      <p:cBhvr>
                                        <p:cTn id="41" dur="1" fill="hold">
                                          <p:stCondLst>
                                            <p:cond delay="0"/>
                                          </p:stCondLst>
                                        </p:cTn>
                                        <p:tgtEl>
                                          <p:spTgt spid="48"/>
                                        </p:tgtEl>
                                        <p:attrNameLst>
                                          <p:attrName>style.visibility</p:attrName>
                                        </p:attrNameLst>
                                      </p:cBhvr>
                                      <p:to>
                                        <p:strVal val="visible"/>
                                      </p:to>
                                    </p:set>
                                    <p:animEffect transition="in" filter="fade">
                                      <p:cBhvr>
                                        <p:cTn id="42" dur="250"/>
                                        <p:tgtEl>
                                          <p:spTgt spid="48"/>
                                        </p:tgtEl>
                                      </p:cBhvr>
                                    </p:animEffect>
                                  </p:childTnLst>
                                </p:cTn>
                              </p:par>
                              <p:par>
                                <p:cTn id="43" presetID="42" presetClass="path" presetSubtype="0" decel="100000" fill="hold" grpId="1" nodeType="withEffect">
                                  <p:stCondLst>
                                    <p:cond delay="800"/>
                                  </p:stCondLst>
                                  <p:childTnLst>
                                    <p:animMotion origin="layout" path="M -0.01718 -0.00024 L -3.54167E-6 4.81481E-6 " pathEditMode="relative" rAng="0" ptsTypes="AA">
                                      <p:cBhvr>
                                        <p:cTn id="44" dur="500" fill="hold"/>
                                        <p:tgtEl>
                                          <p:spTgt spid="48"/>
                                        </p:tgtEl>
                                        <p:attrNameLst>
                                          <p:attrName>ppt_x</p:attrName>
                                          <p:attrName>ppt_y</p:attrName>
                                        </p:attrNameLst>
                                      </p:cBhvr>
                                      <p:rCtr x="859" y="0"/>
                                    </p:animMotion>
                                  </p:childTnLst>
                                </p:cTn>
                              </p:par>
                              <p:par>
                                <p:cTn id="45" presetID="10" presetClass="entr" presetSubtype="0" fill="hold" grpId="0" nodeType="withEffect">
                                  <p:stCondLst>
                                    <p:cond delay="1000"/>
                                  </p:stCondLst>
                                  <p:childTnLst>
                                    <p:set>
                                      <p:cBhvr>
                                        <p:cTn id="46" dur="1" fill="hold">
                                          <p:stCondLst>
                                            <p:cond delay="0"/>
                                          </p:stCondLst>
                                        </p:cTn>
                                        <p:tgtEl>
                                          <p:spTgt spid="49"/>
                                        </p:tgtEl>
                                        <p:attrNameLst>
                                          <p:attrName>style.visibility</p:attrName>
                                        </p:attrNameLst>
                                      </p:cBhvr>
                                      <p:to>
                                        <p:strVal val="visible"/>
                                      </p:to>
                                    </p:set>
                                    <p:animEffect transition="in" filter="fade">
                                      <p:cBhvr>
                                        <p:cTn id="47" dur="250"/>
                                        <p:tgtEl>
                                          <p:spTgt spid="49"/>
                                        </p:tgtEl>
                                      </p:cBhvr>
                                    </p:animEffect>
                                  </p:childTnLst>
                                </p:cTn>
                              </p:par>
                              <p:par>
                                <p:cTn id="48" presetID="42" presetClass="path" presetSubtype="0" decel="100000" fill="hold" grpId="1" nodeType="withEffect">
                                  <p:stCondLst>
                                    <p:cond delay="1000"/>
                                  </p:stCondLst>
                                  <p:childTnLst>
                                    <p:animMotion origin="layout" path="M -0.01718 -0.00023 L -3.54167E-6 3.33333E-6 " pathEditMode="relative" rAng="0" ptsTypes="AA">
                                      <p:cBhvr>
                                        <p:cTn id="49" dur="500" fill="hold"/>
                                        <p:tgtEl>
                                          <p:spTgt spid="49"/>
                                        </p:tgtEl>
                                        <p:attrNameLst>
                                          <p:attrName>ppt_x</p:attrName>
                                          <p:attrName>ppt_y</p:attrName>
                                        </p:attrNameLst>
                                      </p:cBhvr>
                                      <p:rCtr x="859" y="0"/>
                                    </p:animMotion>
                                  </p:childTnLst>
                                </p:cTn>
                              </p:par>
                              <p:par>
                                <p:cTn id="50" presetID="10" presetClass="entr" presetSubtype="0" fill="hold" grpId="0" nodeType="withEffect">
                                  <p:stCondLst>
                                    <p:cond delay="1000"/>
                                  </p:stCondLst>
                                  <p:childTnLst>
                                    <p:set>
                                      <p:cBhvr>
                                        <p:cTn id="51" dur="1" fill="hold">
                                          <p:stCondLst>
                                            <p:cond delay="0"/>
                                          </p:stCondLst>
                                        </p:cTn>
                                        <p:tgtEl>
                                          <p:spTgt spid="50"/>
                                        </p:tgtEl>
                                        <p:attrNameLst>
                                          <p:attrName>style.visibility</p:attrName>
                                        </p:attrNameLst>
                                      </p:cBhvr>
                                      <p:to>
                                        <p:strVal val="visible"/>
                                      </p:to>
                                    </p:set>
                                    <p:animEffect transition="in" filter="fade">
                                      <p:cBhvr>
                                        <p:cTn id="52" dur="250"/>
                                        <p:tgtEl>
                                          <p:spTgt spid="50"/>
                                        </p:tgtEl>
                                      </p:cBhvr>
                                    </p:animEffect>
                                  </p:childTnLst>
                                </p:cTn>
                              </p:par>
                              <p:par>
                                <p:cTn id="53" presetID="42" presetClass="path" presetSubtype="0" decel="100000" fill="hold" grpId="1" nodeType="withEffect">
                                  <p:stCondLst>
                                    <p:cond delay="1000"/>
                                  </p:stCondLst>
                                  <p:childTnLst>
                                    <p:animMotion origin="layout" path="M -0.01718 -0.00023 L -3.54167E-6 3.33333E-6 " pathEditMode="relative" rAng="0" ptsTypes="AA">
                                      <p:cBhvr>
                                        <p:cTn id="54" dur="500" fill="hold"/>
                                        <p:tgtEl>
                                          <p:spTgt spid="50"/>
                                        </p:tgtEl>
                                        <p:attrNameLst>
                                          <p:attrName>ppt_x</p:attrName>
                                          <p:attrName>ppt_y</p:attrName>
                                        </p:attrNameLst>
                                      </p:cBhvr>
                                      <p:rCtr x="859" y="0"/>
                                    </p:animMotion>
                                  </p:childTnLst>
                                </p:cTn>
                              </p:par>
                              <p:par>
                                <p:cTn id="55" presetID="10" presetClass="entr" presetSubtype="0" fill="hold" grpId="0" nodeType="withEffect">
                                  <p:stCondLst>
                                    <p:cond delay="200"/>
                                  </p:stCondLst>
                                  <p:childTnLst>
                                    <p:set>
                                      <p:cBhvr>
                                        <p:cTn id="56" dur="1" fill="hold">
                                          <p:stCondLst>
                                            <p:cond delay="0"/>
                                          </p:stCondLst>
                                        </p:cTn>
                                        <p:tgtEl>
                                          <p:spTgt spid="51"/>
                                        </p:tgtEl>
                                        <p:attrNameLst>
                                          <p:attrName>style.visibility</p:attrName>
                                        </p:attrNameLst>
                                      </p:cBhvr>
                                      <p:to>
                                        <p:strVal val="visible"/>
                                      </p:to>
                                    </p:set>
                                    <p:animEffect transition="in" filter="fade">
                                      <p:cBhvr>
                                        <p:cTn id="57" dur="250"/>
                                        <p:tgtEl>
                                          <p:spTgt spid="51"/>
                                        </p:tgtEl>
                                      </p:cBhvr>
                                    </p:animEffect>
                                  </p:childTnLst>
                                </p:cTn>
                              </p:par>
                              <p:par>
                                <p:cTn id="58" presetID="42" presetClass="path" presetSubtype="0" decel="100000" fill="hold" grpId="1" nodeType="withEffect">
                                  <p:stCondLst>
                                    <p:cond delay="200"/>
                                  </p:stCondLst>
                                  <p:childTnLst>
                                    <p:animMotion origin="layout" path="M 0.01666 -0.00046 L 3.75E-6 1.85185E-6 " pathEditMode="relative" rAng="0" ptsTypes="AA">
                                      <p:cBhvr>
                                        <p:cTn id="59" dur="500" fill="hold"/>
                                        <p:tgtEl>
                                          <p:spTgt spid="51"/>
                                        </p:tgtEl>
                                        <p:attrNameLst>
                                          <p:attrName>ppt_x</p:attrName>
                                          <p:attrName>ppt_y</p:attrName>
                                        </p:attrNameLst>
                                      </p:cBhvr>
                                      <p:rCtr x="-833" y="23"/>
                                    </p:animMotion>
                                  </p:childTnLst>
                                </p:cTn>
                              </p:par>
                              <p:par>
                                <p:cTn id="60" presetID="10" presetClass="entr" presetSubtype="0" fill="hold" grpId="0" nodeType="withEffect">
                                  <p:stCondLst>
                                    <p:cond delay="400"/>
                                  </p:stCondLst>
                                  <p:childTnLst>
                                    <p:set>
                                      <p:cBhvr>
                                        <p:cTn id="61" dur="1" fill="hold">
                                          <p:stCondLst>
                                            <p:cond delay="0"/>
                                          </p:stCondLst>
                                        </p:cTn>
                                        <p:tgtEl>
                                          <p:spTgt spid="52"/>
                                        </p:tgtEl>
                                        <p:attrNameLst>
                                          <p:attrName>style.visibility</p:attrName>
                                        </p:attrNameLst>
                                      </p:cBhvr>
                                      <p:to>
                                        <p:strVal val="visible"/>
                                      </p:to>
                                    </p:set>
                                    <p:animEffect transition="in" filter="fade">
                                      <p:cBhvr>
                                        <p:cTn id="62" dur="250"/>
                                        <p:tgtEl>
                                          <p:spTgt spid="52"/>
                                        </p:tgtEl>
                                      </p:cBhvr>
                                    </p:animEffect>
                                  </p:childTnLst>
                                </p:cTn>
                              </p:par>
                              <p:par>
                                <p:cTn id="63" presetID="42" presetClass="path" presetSubtype="0" decel="100000" fill="hold" grpId="1" nodeType="withEffect">
                                  <p:stCondLst>
                                    <p:cond delay="400"/>
                                  </p:stCondLst>
                                  <p:childTnLst>
                                    <p:animMotion origin="layout" path="M 0.01666 -0.00046 L 3.75E-6 1.85185E-6 " pathEditMode="relative" rAng="0" ptsTypes="AA">
                                      <p:cBhvr>
                                        <p:cTn id="64" dur="500" fill="hold"/>
                                        <p:tgtEl>
                                          <p:spTgt spid="52"/>
                                        </p:tgtEl>
                                        <p:attrNameLst>
                                          <p:attrName>ppt_x</p:attrName>
                                          <p:attrName>ppt_y</p:attrName>
                                        </p:attrNameLst>
                                      </p:cBhvr>
                                      <p:rCtr x="-833" y="23"/>
                                    </p:animMotion>
                                  </p:childTnLst>
                                </p:cTn>
                              </p:par>
                              <p:par>
                                <p:cTn id="65" presetID="10" presetClass="entr" presetSubtype="0" fill="hold" grpId="0" nodeType="withEffect">
                                  <p:stCondLst>
                                    <p:cond delay="600"/>
                                  </p:stCondLst>
                                  <p:childTnLst>
                                    <p:set>
                                      <p:cBhvr>
                                        <p:cTn id="66" dur="1" fill="hold">
                                          <p:stCondLst>
                                            <p:cond delay="0"/>
                                          </p:stCondLst>
                                        </p:cTn>
                                        <p:tgtEl>
                                          <p:spTgt spid="53"/>
                                        </p:tgtEl>
                                        <p:attrNameLst>
                                          <p:attrName>style.visibility</p:attrName>
                                        </p:attrNameLst>
                                      </p:cBhvr>
                                      <p:to>
                                        <p:strVal val="visible"/>
                                      </p:to>
                                    </p:set>
                                    <p:animEffect transition="in" filter="fade">
                                      <p:cBhvr>
                                        <p:cTn id="67" dur="250"/>
                                        <p:tgtEl>
                                          <p:spTgt spid="53"/>
                                        </p:tgtEl>
                                      </p:cBhvr>
                                    </p:animEffect>
                                  </p:childTnLst>
                                </p:cTn>
                              </p:par>
                              <p:par>
                                <p:cTn id="68" presetID="42" presetClass="path" presetSubtype="0" decel="100000" fill="hold" grpId="1" nodeType="withEffect">
                                  <p:stCondLst>
                                    <p:cond delay="600"/>
                                  </p:stCondLst>
                                  <p:childTnLst>
                                    <p:animMotion origin="layout" path="M 0.01666 -0.00046 L 3.75E-6 1.85185E-6 " pathEditMode="relative" rAng="0" ptsTypes="AA">
                                      <p:cBhvr>
                                        <p:cTn id="69" dur="500" fill="hold"/>
                                        <p:tgtEl>
                                          <p:spTgt spid="53"/>
                                        </p:tgtEl>
                                        <p:attrNameLst>
                                          <p:attrName>ppt_x</p:attrName>
                                          <p:attrName>ppt_y</p:attrName>
                                        </p:attrNameLst>
                                      </p:cBhvr>
                                      <p:rCtr x="-833" y="23"/>
                                    </p:animMotion>
                                  </p:childTnLst>
                                </p:cTn>
                              </p:par>
                              <p:par>
                                <p:cTn id="70" presetID="10" presetClass="entr" presetSubtype="0" fill="hold" grpId="0" nodeType="withEffect">
                                  <p:stCondLst>
                                    <p:cond delay="800"/>
                                  </p:stCondLst>
                                  <p:childTnLst>
                                    <p:set>
                                      <p:cBhvr>
                                        <p:cTn id="71" dur="1" fill="hold">
                                          <p:stCondLst>
                                            <p:cond delay="0"/>
                                          </p:stCondLst>
                                        </p:cTn>
                                        <p:tgtEl>
                                          <p:spTgt spid="54"/>
                                        </p:tgtEl>
                                        <p:attrNameLst>
                                          <p:attrName>style.visibility</p:attrName>
                                        </p:attrNameLst>
                                      </p:cBhvr>
                                      <p:to>
                                        <p:strVal val="visible"/>
                                      </p:to>
                                    </p:set>
                                    <p:animEffect transition="in" filter="fade">
                                      <p:cBhvr>
                                        <p:cTn id="72" dur="250"/>
                                        <p:tgtEl>
                                          <p:spTgt spid="54"/>
                                        </p:tgtEl>
                                      </p:cBhvr>
                                    </p:animEffect>
                                  </p:childTnLst>
                                </p:cTn>
                              </p:par>
                              <p:par>
                                <p:cTn id="73" presetID="42" presetClass="path" presetSubtype="0" decel="100000" fill="hold" grpId="1" nodeType="withEffect">
                                  <p:stCondLst>
                                    <p:cond delay="800"/>
                                  </p:stCondLst>
                                  <p:childTnLst>
                                    <p:animMotion origin="layout" path="M 0.01666 -0.00046 L 3.75E-6 1.85185E-6 " pathEditMode="relative" rAng="0" ptsTypes="AA">
                                      <p:cBhvr>
                                        <p:cTn id="74" dur="500" fill="hold"/>
                                        <p:tgtEl>
                                          <p:spTgt spid="54"/>
                                        </p:tgtEl>
                                        <p:attrNameLst>
                                          <p:attrName>ppt_x</p:attrName>
                                          <p:attrName>ppt_y</p:attrName>
                                        </p:attrNameLst>
                                      </p:cBhvr>
                                      <p:rCtr x="-833" y="23"/>
                                    </p:animMotion>
                                  </p:childTnLst>
                                </p:cTn>
                              </p:par>
                              <p:par>
                                <p:cTn id="75" presetID="10" presetClass="entr" presetSubtype="0" fill="hold" grpId="0" nodeType="withEffect">
                                  <p:stCondLst>
                                    <p:cond delay="1000"/>
                                  </p:stCondLst>
                                  <p:childTnLst>
                                    <p:set>
                                      <p:cBhvr>
                                        <p:cTn id="76" dur="1" fill="hold">
                                          <p:stCondLst>
                                            <p:cond delay="0"/>
                                          </p:stCondLst>
                                        </p:cTn>
                                        <p:tgtEl>
                                          <p:spTgt spid="55"/>
                                        </p:tgtEl>
                                        <p:attrNameLst>
                                          <p:attrName>style.visibility</p:attrName>
                                        </p:attrNameLst>
                                      </p:cBhvr>
                                      <p:to>
                                        <p:strVal val="visible"/>
                                      </p:to>
                                    </p:set>
                                    <p:animEffect transition="in" filter="fade">
                                      <p:cBhvr>
                                        <p:cTn id="77" dur="250"/>
                                        <p:tgtEl>
                                          <p:spTgt spid="55"/>
                                        </p:tgtEl>
                                      </p:cBhvr>
                                    </p:animEffect>
                                  </p:childTnLst>
                                </p:cTn>
                              </p:par>
                              <p:par>
                                <p:cTn id="78" presetID="42" presetClass="path" presetSubtype="0" decel="100000" fill="hold" grpId="1" nodeType="withEffect">
                                  <p:stCondLst>
                                    <p:cond delay="1000"/>
                                  </p:stCondLst>
                                  <p:childTnLst>
                                    <p:animMotion origin="layout" path="M 0.01666 -0.00046 L 3.75E-6 1.85185E-6 " pathEditMode="relative" rAng="0" ptsTypes="AA">
                                      <p:cBhvr>
                                        <p:cTn id="79" dur="500" fill="hold"/>
                                        <p:tgtEl>
                                          <p:spTgt spid="55"/>
                                        </p:tgtEl>
                                        <p:attrNameLst>
                                          <p:attrName>ppt_x</p:attrName>
                                          <p:attrName>ppt_y</p:attrName>
                                        </p:attrNameLst>
                                      </p:cBhvr>
                                      <p:rCtr x="-833" y="23"/>
                                    </p:animMotion>
                                  </p:childTnLst>
                                </p:cTn>
                              </p:par>
                              <p:par>
                                <p:cTn id="80" presetID="16" presetClass="entr" presetSubtype="37" fill="hold" grpId="0" nodeType="withEffect">
                                  <p:stCondLst>
                                    <p:cond delay="200"/>
                                  </p:stCondLst>
                                  <p:childTnLst>
                                    <p:set>
                                      <p:cBhvr>
                                        <p:cTn id="81" dur="1" fill="hold">
                                          <p:stCondLst>
                                            <p:cond delay="0"/>
                                          </p:stCondLst>
                                        </p:cTn>
                                        <p:tgtEl>
                                          <p:spTgt spid="56"/>
                                        </p:tgtEl>
                                        <p:attrNameLst>
                                          <p:attrName>style.visibility</p:attrName>
                                        </p:attrNameLst>
                                      </p:cBhvr>
                                      <p:to>
                                        <p:strVal val="visible"/>
                                      </p:to>
                                    </p:set>
                                    <p:animEffect transition="in" filter="barn(outVertical)">
                                      <p:cBhvr>
                                        <p:cTn id="82" dur="500"/>
                                        <p:tgtEl>
                                          <p:spTgt spid="56"/>
                                        </p:tgtEl>
                                      </p:cBhvr>
                                    </p:animEffect>
                                  </p:childTnLst>
                                </p:cTn>
                              </p:par>
                              <p:par>
                                <p:cTn id="83" presetID="16" presetClass="entr" presetSubtype="37" fill="hold" grpId="0" nodeType="withEffect">
                                  <p:stCondLst>
                                    <p:cond delay="400"/>
                                  </p:stCondLst>
                                  <p:childTnLst>
                                    <p:set>
                                      <p:cBhvr>
                                        <p:cTn id="84" dur="1" fill="hold">
                                          <p:stCondLst>
                                            <p:cond delay="0"/>
                                          </p:stCondLst>
                                        </p:cTn>
                                        <p:tgtEl>
                                          <p:spTgt spid="57"/>
                                        </p:tgtEl>
                                        <p:attrNameLst>
                                          <p:attrName>style.visibility</p:attrName>
                                        </p:attrNameLst>
                                      </p:cBhvr>
                                      <p:to>
                                        <p:strVal val="visible"/>
                                      </p:to>
                                    </p:set>
                                    <p:animEffect transition="in" filter="barn(outVertical)">
                                      <p:cBhvr>
                                        <p:cTn id="85" dur="500"/>
                                        <p:tgtEl>
                                          <p:spTgt spid="57"/>
                                        </p:tgtEl>
                                      </p:cBhvr>
                                    </p:animEffect>
                                  </p:childTnLst>
                                </p:cTn>
                              </p:par>
                              <p:par>
                                <p:cTn id="86" presetID="16" presetClass="entr" presetSubtype="37" fill="hold" grpId="0" nodeType="withEffect">
                                  <p:stCondLst>
                                    <p:cond delay="600"/>
                                  </p:stCondLst>
                                  <p:childTnLst>
                                    <p:set>
                                      <p:cBhvr>
                                        <p:cTn id="87" dur="1" fill="hold">
                                          <p:stCondLst>
                                            <p:cond delay="0"/>
                                          </p:stCondLst>
                                        </p:cTn>
                                        <p:tgtEl>
                                          <p:spTgt spid="58"/>
                                        </p:tgtEl>
                                        <p:attrNameLst>
                                          <p:attrName>style.visibility</p:attrName>
                                        </p:attrNameLst>
                                      </p:cBhvr>
                                      <p:to>
                                        <p:strVal val="visible"/>
                                      </p:to>
                                    </p:set>
                                    <p:animEffect transition="in" filter="barn(outVertical)">
                                      <p:cBhvr>
                                        <p:cTn id="88" dur="500"/>
                                        <p:tgtEl>
                                          <p:spTgt spid="58"/>
                                        </p:tgtEl>
                                      </p:cBhvr>
                                    </p:animEffect>
                                  </p:childTnLst>
                                </p:cTn>
                              </p:par>
                              <p:par>
                                <p:cTn id="89" presetID="16" presetClass="entr" presetSubtype="37" fill="hold" grpId="0" nodeType="withEffect">
                                  <p:stCondLst>
                                    <p:cond delay="800"/>
                                  </p:stCondLst>
                                  <p:childTnLst>
                                    <p:set>
                                      <p:cBhvr>
                                        <p:cTn id="90" dur="1" fill="hold">
                                          <p:stCondLst>
                                            <p:cond delay="0"/>
                                          </p:stCondLst>
                                        </p:cTn>
                                        <p:tgtEl>
                                          <p:spTgt spid="59"/>
                                        </p:tgtEl>
                                        <p:attrNameLst>
                                          <p:attrName>style.visibility</p:attrName>
                                        </p:attrNameLst>
                                      </p:cBhvr>
                                      <p:to>
                                        <p:strVal val="visible"/>
                                      </p:to>
                                    </p:set>
                                    <p:animEffect transition="in" filter="barn(outVertical)">
                                      <p:cBhvr>
                                        <p:cTn id="91" dur="500"/>
                                        <p:tgtEl>
                                          <p:spTgt spid="59"/>
                                        </p:tgtEl>
                                      </p:cBhvr>
                                    </p:animEffect>
                                  </p:childTnLst>
                                </p:cTn>
                              </p:par>
                              <p:par>
                                <p:cTn id="92" presetID="16" presetClass="entr" presetSubtype="37" fill="hold" grpId="0" nodeType="withEffect">
                                  <p:stCondLst>
                                    <p:cond delay="1000"/>
                                  </p:stCondLst>
                                  <p:childTnLst>
                                    <p:set>
                                      <p:cBhvr>
                                        <p:cTn id="93" dur="1" fill="hold">
                                          <p:stCondLst>
                                            <p:cond delay="0"/>
                                          </p:stCondLst>
                                        </p:cTn>
                                        <p:tgtEl>
                                          <p:spTgt spid="60"/>
                                        </p:tgtEl>
                                        <p:attrNameLst>
                                          <p:attrName>style.visibility</p:attrName>
                                        </p:attrNameLst>
                                      </p:cBhvr>
                                      <p:to>
                                        <p:strVal val="visible"/>
                                      </p:to>
                                    </p:set>
                                    <p:animEffect transition="in" filter="barn(outVertical)">
                                      <p:cBhvr>
                                        <p:cTn id="94"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tmplLst>
          <p:tmpl>
            <p:tnLst>
              <p:par>
                <p:cTn presetID="10" presetClass="entr" presetSubtype="0" fill="hold" nodeType="withEffect">
                  <p:stCondLst>
                    <p:cond delay="200"/>
                  </p:stCondLst>
                  <p:childTnLst>
                    <p:set>
                      <p:cBhvr>
                        <p:cTn dur="1" fill="hold">
                          <p:stCondLst>
                            <p:cond delay="0"/>
                          </p:stCondLst>
                        </p:cTn>
                        <p:tgtEl>
                          <p:spTgt spid="39"/>
                        </p:tgtEl>
                        <p:attrNameLst>
                          <p:attrName>style.visibility</p:attrName>
                        </p:attrNameLst>
                      </p:cBhvr>
                      <p:to>
                        <p:strVal val="visible"/>
                      </p:to>
                    </p:set>
                    <p:animEffect transition="in" filter="fade">
                      <p:cBhvr>
                        <p:cTn dur="250"/>
                        <p:tgtEl>
                          <p:spTgt spid="39"/>
                        </p:tgtEl>
                      </p:cBhvr>
                    </p:animEffect>
                  </p:childTnLst>
                </p:cTn>
              </p:par>
            </p:tnLst>
          </p:tmpl>
        </p:tmplLst>
      </p:bldP>
      <p:bldP spid="39" grpId="1"/>
      <p:bldP spid="40" grpId="0">
        <p:tmplLst>
          <p:tmpl>
            <p:tnLst>
              <p:par>
                <p:cTn presetID="10" presetClass="entr" presetSubtype="0" fill="hold" nodeType="withEffect">
                  <p:stCondLst>
                    <p:cond delay="200"/>
                  </p:stCondLst>
                  <p:childTnLst>
                    <p:set>
                      <p:cBhvr>
                        <p:cTn dur="1" fill="hold">
                          <p:stCondLst>
                            <p:cond delay="0"/>
                          </p:stCondLst>
                        </p:cTn>
                        <p:tgtEl>
                          <p:spTgt spid="40"/>
                        </p:tgtEl>
                        <p:attrNameLst>
                          <p:attrName>style.visibility</p:attrName>
                        </p:attrNameLst>
                      </p:cBhvr>
                      <p:to>
                        <p:strVal val="visible"/>
                      </p:to>
                    </p:set>
                    <p:animEffect transition="in" filter="fade">
                      <p:cBhvr>
                        <p:cTn dur="250"/>
                        <p:tgtEl>
                          <p:spTgt spid="40"/>
                        </p:tgtEl>
                      </p:cBhvr>
                    </p:animEffect>
                  </p:childTnLst>
                </p:cTn>
              </p:par>
            </p:tnLst>
          </p:tmpl>
        </p:tmplLst>
      </p:bldP>
      <p:bldP spid="40" grpId="1"/>
      <p:bldP spid="43" grpId="0">
        <p:tmplLst>
          <p:tmpl>
            <p:tnLst>
              <p:par>
                <p:cTn presetID="10" presetClass="entr" presetSubtype="0" fill="hold" nodeType="withEffect">
                  <p:stCondLst>
                    <p:cond delay="400"/>
                  </p:stCondLst>
                  <p:childTnLst>
                    <p:set>
                      <p:cBhvr>
                        <p:cTn dur="1" fill="hold">
                          <p:stCondLst>
                            <p:cond delay="0"/>
                          </p:stCondLst>
                        </p:cTn>
                        <p:tgtEl>
                          <p:spTgt spid="43"/>
                        </p:tgtEl>
                        <p:attrNameLst>
                          <p:attrName>style.visibility</p:attrName>
                        </p:attrNameLst>
                      </p:cBhvr>
                      <p:to>
                        <p:strVal val="visible"/>
                      </p:to>
                    </p:set>
                    <p:animEffect transition="in" filter="fade">
                      <p:cBhvr>
                        <p:cTn dur="250"/>
                        <p:tgtEl>
                          <p:spTgt spid="43"/>
                        </p:tgtEl>
                      </p:cBhvr>
                    </p:animEffect>
                  </p:childTnLst>
                </p:cTn>
              </p:par>
            </p:tnLst>
          </p:tmpl>
        </p:tmplLst>
      </p:bldP>
      <p:bldP spid="43" grpId="1"/>
      <p:bldP spid="44" grpId="0">
        <p:tmplLst>
          <p:tmpl>
            <p:tnLst>
              <p:par>
                <p:cTn presetID="10" presetClass="entr" presetSubtype="0" fill="hold" nodeType="withEffect">
                  <p:stCondLst>
                    <p:cond delay="400"/>
                  </p:stCondLst>
                  <p:childTnLst>
                    <p:set>
                      <p:cBhvr>
                        <p:cTn dur="1" fill="hold">
                          <p:stCondLst>
                            <p:cond delay="0"/>
                          </p:stCondLst>
                        </p:cTn>
                        <p:tgtEl>
                          <p:spTgt spid="44"/>
                        </p:tgtEl>
                        <p:attrNameLst>
                          <p:attrName>style.visibility</p:attrName>
                        </p:attrNameLst>
                      </p:cBhvr>
                      <p:to>
                        <p:strVal val="visible"/>
                      </p:to>
                    </p:set>
                    <p:animEffect transition="in" filter="fade">
                      <p:cBhvr>
                        <p:cTn dur="250"/>
                        <p:tgtEl>
                          <p:spTgt spid="44"/>
                        </p:tgtEl>
                      </p:cBhvr>
                    </p:animEffect>
                  </p:childTnLst>
                </p:cTn>
              </p:par>
            </p:tnLst>
          </p:tmpl>
        </p:tmplLst>
      </p:bldP>
      <p:bldP spid="44" grpId="1"/>
      <p:bldP spid="45" grpId="0">
        <p:tmplLst>
          <p:tmpl>
            <p:tnLst>
              <p:par>
                <p:cTn presetID="10" presetClass="entr" presetSubtype="0" fill="hold" nodeType="withEffect">
                  <p:stCondLst>
                    <p:cond delay="600"/>
                  </p:stCondLst>
                  <p:childTnLst>
                    <p:set>
                      <p:cBhvr>
                        <p:cTn dur="1" fill="hold">
                          <p:stCondLst>
                            <p:cond delay="0"/>
                          </p:stCondLst>
                        </p:cTn>
                        <p:tgtEl>
                          <p:spTgt spid="45"/>
                        </p:tgtEl>
                        <p:attrNameLst>
                          <p:attrName>style.visibility</p:attrName>
                        </p:attrNameLst>
                      </p:cBhvr>
                      <p:to>
                        <p:strVal val="visible"/>
                      </p:to>
                    </p:set>
                    <p:animEffect transition="in" filter="fade">
                      <p:cBhvr>
                        <p:cTn dur="250"/>
                        <p:tgtEl>
                          <p:spTgt spid="45"/>
                        </p:tgtEl>
                      </p:cBhvr>
                    </p:animEffect>
                  </p:childTnLst>
                </p:cTn>
              </p:par>
            </p:tnLst>
          </p:tmpl>
        </p:tmplLst>
      </p:bldP>
      <p:bldP spid="45" grpId="1"/>
      <p:bldP spid="46" grpId="0">
        <p:tmplLst>
          <p:tmpl>
            <p:tnLst>
              <p:par>
                <p:cTn presetID="10" presetClass="entr" presetSubtype="0" fill="hold" nodeType="withEffect">
                  <p:stCondLst>
                    <p:cond delay="600"/>
                  </p:stCondLst>
                  <p:childTnLst>
                    <p:set>
                      <p:cBhvr>
                        <p:cTn dur="1" fill="hold">
                          <p:stCondLst>
                            <p:cond delay="0"/>
                          </p:stCondLst>
                        </p:cTn>
                        <p:tgtEl>
                          <p:spTgt spid="46"/>
                        </p:tgtEl>
                        <p:attrNameLst>
                          <p:attrName>style.visibility</p:attrName>
                        </p:attrNameLst>
                      </p:cBhvr>
                      <p:to>
                        <p:strVal val="visible"/>
                      </p:to>
                    </p:set>
                    <p:animEffect transition="in" filter="fade">
                      <p:cBhvr>
                        <p:cTn dur="250"/>
                        <p:tgtEl>
                          <p:spTgt spid="46"/>
                        </p:tgtEl>
                      </p:cBhvr>
                    </p:animEffect>
                  </p:childTnLst>
                </p:cTn>
              </p:par>
            </p:tnLst>
          </p:tmpl>
        </p:tmplLst>
      </p:bldP>
      <p:bldP spid="46" grpId="1"/>
      <p:bldP spid="47" grpId="0">
        <p:tmplLst>
          <p:tmpl>
            <p:tnLst>
              <p:par>
                <p:cTn presetID="10" presetClass="entr" presetSubtype="0" fill="hold" nodeType="withEffect">
                  <p:stCondLst>
                    <p:cond delay="800"/>
                  </p:stCondLst>
                  <p:childTnLst>
                    <p:set>
                      <p:cBhvr>
                        <p:cTn dur="1" fill="hold">
                          <p:stCondLst>
                            <p:cond delay="0"/>
                          </p:stCondLst>
                        </p:cTn>
                        <p:tgtEl>
                          <p:spTgt spid="47"/>
                        </p:tgtEl>
                        <p:attrNameLst>
                          <p:attrName>style.visibility</p:attrName>
                        </p:attrNameLst>
                      </p:cBhvr>
                      <p:to>
                        <p:strVal val="visible"/>
                      </p:to>
                    </p:set>
                    <p:animEffect transition="in" filter="fade">
                      <p:cBhvr>
                        <p:cTn dur="250"/>
                        <p:tgtEl>
                          <p:spTgt spid="47"/>
                        </p:tgtEl>
                      </p:cBhvr>
                    </p:animEffect>
                  </p:childTnLst>
                </p:cTn>
              </p:par>
            </p:tnLst>
          </p:tmpl>
        </p:tmplLst>
      </p:bldP>
      <p:bldP spid="47" grpId="1"/>
      <p:bldP spid="48" grpId="0">
        <p:tmplLst>
          <p:tmpl>
            <p:tnLst>
              <p:par>
                <p:cTn presetID="10" presetClass="entr" presetSubtype="0" fill="hold" nodeType="withEffect">
                  <p:stCondLst>
                    <p:cond delay="800"/>
                  </p:stCondLst>
                  <p:childTnLst>
                    <p:set>
                      <p:cBhvr>
                        <p:cTn dur="1" fill="hold">
                          <p:stCondLst>
                            <p:cond delay="0"/>
                          </p:stCondLst>
                        </p:cTn>
                        <p:tgtEl>
                          <p:spTgt spid="48"/>
                        </p:tgtEl>
                        <p:attrNameLst>
                          <p:attrName>style.visibility</p:attrName>
                        </p:attrNameLst>
                      </p:cBhvr>
                      <p:to>
                        <p:strVal val="visible"/>
                      </p:to>
                    </p:set>
                    <p:animEffect transition="in" filter="fade">
                      <p:cBhvr>
                        <p:cTn dur="250"/>
                        <p:tgtEl>
                          <p:spTgt spid="48"/>
                        </p:tgtEl>
                      </p:cBhvr>
                    </p:animEffect>
                  </p:childTnLst>
                </p:cTn>
              </p:par>
            </p:tnLst>
          </p:tmpl>
        </p:tmplLst>
      </p:bldP>
      <p:bldP spid="48" grpId="1"/>
      <p:bldP spid="49" grpId="0">
        <p:tmplLst>
          <p:tmpl>
            <p:tnLst>
              <p:par>
                <p:cTn presetID="10" presetClass="entr" presetSubtype="0" fill="hold" nodeType="withEffect">
                  <p:stCondLst>
                    <p:cond delay="1000"/>
                  </p:stCondLst>
                  <p:childTnLst>
                    <p:set>
                      <p:cBhvr>
                        <p:cTn dur="1" fill="hold">
                          <p:stCondLst>
                            <p:cond delay="0"/>
                          </p:stCondLst>
                        </p:cTn>
                        <p:tgtEl>
                          <p:spTgt spid="49"/>
                        </p:tgtEl>
                        <p:attrNameLst>
                          <p:attrName>style.visibility</p:attrName>
                        </p:attrNameLst>
                      </p:cBhvr>
                      <p:to>
                        <p:strVal val="visible"/>
                      </p:to>
                    </p:set>
                    <p:animEffect transition="in" filter="fade">
                      <p:cBhvr>
                        <p:cTn dur="250"/>
                        <p:tgtEl>
                          <p:spTgt spid="49"/>
                        </p:tgtEl>
                      </p:cBhvr>
                    </p:animEffect>
                  </p:childTnLst>
                </p:cTn>
              </p:par>
            </p:tnLst>
          </p:tmpl>
        </p:tmplLst>
      </p:bldP>
      <p:bldP spid="49" grpId="1"/>
      <p:bldP spid="50" grpId="0">
        <p:tmplLst>
          <p:tmpl>
            <p:tnLst>
              <p:par>
                <p:cTn presetID="10" presetClass="entr" presetSubtype="0" fill="hold" nodeType="withEffect">
                  <p:stCondLst>
                    <p:cond delay="1000"/>
                  </p:stCondLst>
                  <p:childTnLst>
                    <p:set>
                      <p:cBhvr>
                        <p:cTn dur="1" fill="hold">
                          <p:stCondLst>
                            <p:cond delay="0"/>
                          </p:stCondLst>
                        </p:cTn>
                        <p:tgtEl>
                          <p:spTgt spid="50"/>
                        </p:tgtEl>
                        <p:attrNameLst>
                          <p:attrName>style.visibility</p:attrName>
                        </p:attrNameLst>
                      </p:cBhvr>
                      <p:to>
                        <p:strVal val="visible"/>
                      </p:to>
                    </p:set>
                    <p:animEffect transition="in" filter="fade">
                      <p:cBhvr>
                        <p:cTn dur="250"/>
                        <p:tgtEl>
                          <p:spTgt spid="50"/>
                        </p:tgtEl>
                      </p:cBhvr>
                    </p:animEffect>
                  </p:childTnLst>
                </p:cTn>
              </p:par>
            </p:tnLst>
          </p:tmpl>
        </p:tmplLst>
      </p:bldP>
      <p:bldP spid="50" grpId="1"/>
      <p:bldP spid="51" grpId="0">
        <p:tmplLst>
          <p:tmpl>
            <p:tnLst>
              <p:par>
                <p:cTn presetID="10" presetClass="entr" presetSubtype="0" fill="hold" nodeType="withEffect">
                  <p:stCondLst>
                    <p:cond delay="200"/>
                  </p:stCondLst>
                  <p:childTnLst>
                    <p:set>
                      <p:cBhvr>
                        <p:cTn dur="1" fill="hold">
                          <p:stCondLst>
                            <p:cond delay="0"/>
                          </p:stCondLst>
                        </p:cTn>
                        <p:tgtEl>
                          <p:spTgt spid="51"/>
                        </p:tgtEl>
                        <p:attrNameLst>
                          <p:attrName>style.visibility</p:attrName>
                        </p:attrNameLst>
                      </p:cBhvr>
                      <p:to>
                        <p:strVal val="visible"/>
                      </p:to>
                    </p:set>
                    <p:animEffect transition="in" filter="fade">
                      <p:cBhvr>
                        <p:cTn dur="250"/>
                        <p:tgtEl>
                          <p:spTgt spid="51"/>
                        </p:tgtEl>
                      </p:cBhvr>
                    </p:animEffect>
                  </p:childTnLst>
                </p:cTn>
              </p:par>
            </p:tnLst>
          </p:tmpl>
        </p:tmplLst>
      </p:bldP>
      <p:bldP spid="51" grpId="1">
        <p:tmplLst>
          <p:tmpl>
            <p:tnLst>
              <p:par>
                <p:cTn presetID="42" presetClass="path" presetSubtype="0" decel="100000" fill="hold" nodeType="withEffect">
                  <p:stCondLst>
                    <p:cond delay="200"/>
                  </p:stCondLst>
                  <p:childTnLst>
                    <p:animMotion origin="layout" path="M 0.01666 -0.00046 L 3.75E-6 1.85185E-6 " pathEditMode="relative" rAng="0" ptsTypes="AA">
                      <p:cBhvr>
                        <p:cTn dur="500" fill="hold"/>
                        <p:tgtEl>
                          <p:spTgt spid="51"/>
                        </p:tgtEl>
                        <p:attrNameLst>
                          <p:attrName>ppt_x</p:attrName>
                          <p:attrName>ppt_y</p:attrName>
                        </p:attrNameLst>
                      </p:cBhvr>
                      <p:rCtr x="-833" y="23"/>
                    </p:animMotion>
                  </p:childTnLst>
                </p:cTn>
              </p:par>
            </p:tnLst>
          </p:tmpl>
        </p:tmplLst>
      </p:bldP>
      <p:bldP spid="52" grpId="0">
        <p:tmplLst>
          <p:tmpl>
            <p:tnLst>
              <p:par>
                <p:cTn presetID="10" presetClass="entr" presetSubtype="0" fill="hold" nodeType="withEffect">
                  <p:stCondLst>
                    <p:cond delay="400"/>
                  </p:stCondLst>
                  <p:childTnLst>
                    <p:set>
                      <p:cBhvr>
                        <p:cTn dur="1" fill="hold">
                          <p:stCondLst>
                            <p:cond delay="0"/>
                          </p:stCondLst>
                        </p:cTn>
                        <p:tgtEl>
                          <p:spTgt spid="52"/>
                        </p:tgtEl>
                        <p:attrNameLst>
                          <p:attrName>style.visibility</p:attrName>
                        </p:attrNameLst>
                      </p:cBhvr>
                      <p:to>
                        <p:strVal val="visible"/>
                      </p:to>
                    </p:set>
                    <p:animEffect transition="in" filter="fade">
                      <p:cBhvr>
                        <p:cTn dur="250"/>
                        <p:tgtEl>
                          <p:spTgt spid="52"/>
                        </p:tgtEl>
                      </p:cBhvr>
                    </p:animEffect>
                  </p:childTnLst>
                </p:cTn>
              </p:par>
            </p:tnLst>
          </p:tmpl>
        </p:tmplLst>
      </p:bldP>
      <p:bldP spid="52" grpId="1">
        <p:tmplLst>
          <p:tmpl>
            <p:tnLst>
              <p:par>
                <p:cTn presetID="42" presetClass="path" presetSubtype="0" decel="100000" fill="hold" nodeType="withEffect">
                  <p:stCondLst>
                    <p:cond delay="400"/>
                  </p:stCondLst>
                  <p:childTnLst>
                    <p:animMotion origin="layout" path="M 0.01666 -0.00046 L 3.75E-6 1.85185E-6 " pathEditMode="relative" rAng="0" ptsTypes="AA">
                      <p:cBhvr>
                        <p:cTn dur="500" fill="hold"/>
                        <p:tgtEl>
                          <p:spTgt spid="52"/>
                        </p:tgtEl>
                        <p:attrNameLst>
                          <p:attrName>ppt_x</p:attrName>
                          <p:attrName>ppt_y</p:attrName>
                        </p:attrNameLst>
                      </p:cBhvr>
                      <p:rCtr x="-833" y="23"/>
                    </p:animMotion>
                  </p:childTnLst>
                </p:cTn>
              </p:par>
            </p:tnLst>
          </p:tmpl>
        </p:tmplLst>
      </p:bldP>
      <p:bldP spid="53" grpId="0">
        <p:tmplLst>
          <p:tmpl>
            <p:tnLst>
              <p:par>
                <p:cTn presetID="10" presetClass="entr" presetSubtype="0" fill="hold" nodeType="withEffect">
                  <p:stCondLst>
                    <p:cond delay="600"/>
                  </p:stCondLst>
                  <p:childTnLst>
                    <p:set>
                      <p:cBhvr>
                        <p:cTn dur="1" fill="hold">
                          <p:stCondLst>
                            <p:cond delay="0"/>
                          </p:stCondLst>
                        </p:cTn>
                        <p:tgtEl>
                          <p:spTgt spid="53"/>
                        </p:tgtEl>
                        <p:attrNameLst>
                          <p:attrName>style.visibility</p:attrName>
                        </p:attrNameLst>
                      </p:cBhvr>
                      <p:to>
                        <p:strVal val="visible"/>
                      </p:to>
                    </p:set>
                    <p:animEffect transition="in" filter="fade">
                      <p:cBhvr>
                        <p:cTn dur="250"/>
                        <p:tgtEl>
                          <p:spTgt spid="53"/>
                        </p:tgtEl>
                      </p:cBhvr>
                    </p:animEffect>
                  </p:childTnLst>
                </p:cTn>
              </p:par>
            </p:tnLst>
          </p:tmpl>
        </p:tmplLst>
      </p:bldP>
      <p:bldP spid="53" grpId="1">
        <p:tmplLst>
          <p:tmpl>
            <p:tnLst>
              <p:par>
                <p:cTn presetID="42" presetClass="path" presetSubtype="0" decel="100000" fill="hold" nodeType="withEffect">
                  <p:stCondLst>
                    <p:cond delay="600"/>
                  </p:stCondLst>
                  <p:childTnLst>
                    <p:animMotion origin="layout" path="M 0.01666 -0.00046 L 3.75E-6 1.85185E-6 " pathEditMode="relative" rAng="0" ptsTypes="AA">
                      <p:cBhvr>
                        <p:cTn dur="500" fill="hold"/>
                        <p:tgtEl>
                          <p:spTgt spid="53"/>
                        </p:tgtEl>
                        <p:attrNameLst>
                          <p:attrName>ppt_x</p:attrName>
                          <p:attrName>ppt_y</p:attrName>
                        </p:attrNameLst>
                      </p:cBhvr>
                      <p:rCtr x="-833" y="23"/>
                    </p:animMotion>
                  </p:childTnLst>
                </p:cTn>
              </p:par>
            </p:tnLst>
          </p:tmpl>
        </p:tmplLst>
      </p:bldP>
      <p:bldP spid="54" grpId="0">
        <p:tmplLst>
          <p:tmpl>
            <p:tnLst>
              <p:par>
                <p:cTn presetID="10" presetClass="entr" presetSubtype="0" fill="hold" nodeType="withEffect">
                  <p:stCondLst>
                    <p:cond delay="800"/>
                  </p:stCondLst>
                  <p:childTnLst>
                    <p:set>
                      <p:cBhvr>
                        <p:cTn dur="1" fill="hold">
                          <p:stCondLst>
                            <p:cond delay="0"/>
                          </p:stCondLst>
                        </p:cTn>
                        <p:tgtEl>
                          <p:spTgt spid="54"/>
                        </p:tgtEl>
                        <p:attrNameLst>
                          <p:attrName>style.visibility</p:attrName>
                        </p:attrNameLst>
                      </p:cBhvr>
                      <p:to>
                        <p:strVal val="visible"/>
                      </p:to>
                    </p:set>
                    <p:animEffect transition="in" filter="fade">
                      <p:cBhvr>
                        <p:cTn dur="250"/>
                        <p:tgtEl>
                          <p:spTgt spid="54"/>
                        </p:tgtEl>
                      </p:cBhvr>
                    </p:animEffect>
                  </p:childTnLst>
                </p:cTn>
              </p:par>
            </p:tnLst>
          </p:tmpl>
        </p:tmplLst>
      </p:bldP>
      <p:bldP spid="54" grpId="1">
        <p:tmplLst>
          <p:tmpl>
            <p:tnLst>
              <p:par>
                <p:cTn presetID="42" presetClass="path" presetSubtype="0" decel="100000" fill="hold" nodeType="withEffect">
                  <p:stCondLst>
                    <p:cond delay="800"/>
                  </p:stCondLst>
                  <p:childTnLst>
                    <p:animMotion origin="layout" path="M 0.01666 -0.00046 L 3.75E-6 1.85185E-6 " pathEditMode="relative" rAng="0" ptsTypes="AA">
                      <p:cBhvr>
                        <p:cTn dur="500" fill="hold"/>
                        <p:tgtEl>
                          <p:spTgt spid="54"/>
                        </p:tgtEl>
                        <p:attrNameLst>
                          <p:attrName>ppt_x</p:attrName>
                          <p:attrName>ppt_y</p:attrName>
                        </p:attrNameLst>
                      </p:cBhvr>
                      <p:rCtr x="-833" y="23"/>
                    </p:animMotion>
                  </p:childTnLst>
                </p:cTn>
              </p:par>
            </p:tnLst>
          </p:tmpl>
        </p:tmplLst>
      </p:bldP>
      <p:bldP spid="55" grpId="0">
        <p:tmplLst>
          <p:tmpl>
            <p:tnLst>
              <p:par>
                <p:cTn presetID="10" presetClass="entr" presetSubtype="0" fill="hold" nodeType="withEffect">
                  <p:stCondLst>
                    <p:cond delay="1000"/>
                  </p:stCondLst>
                  <p:childTnLst>
                    <p:set>
                      <p:cBhvr>
                        <p:cTn dur="1" fill="hold">
                          <p:stCondLst>
                            <p:cond delay="0"/>
                          </p:stCondLst>
                        </p:cTn>
                        <p:tgtEl>
                          <p:spTgt spid="55"/>
                        </p:tgtEl>
                        <p:attrNameLst>
                          <p:attrName>style.visibility</p:attrName>
                        </p:attrNameLst>
                      </p:cBhvr>
                      <p:to>
                        <p:strVal val="visible"/>
                      </p:to>
                    </p:set>
                    <p:animEffect transition="in" filter="fade">
                      <p:cBhvr>
                        <p:cTn dur="250"/>
                        <p:tgtEl>
                          <p:spTgt spid="55"/>
                        </p:tgtEl>
                      </p:cBhvr>
                    </p:animEffect>
                  </p:childTnLst>
                </p:cTn>
              </p:par>
            </p:tnLst>
          </p:tmpl>
        </p:tmplLst>
      </p:bldP>
      <p:bldP spid="55" grpId="1">
        <p:tmplLst>
          <p:tmpl>
            <p:tnLst>
              <p:par>
                <p:cTn presetID="42" presetClass="path" presetSubtype="0" decel="100000" fill="hold" nodeType="withEffect">
                  <p:stCondLst>
                    <p:cond delay="1000"/>
                  </p:stCondLst>
                  <p:childTnLst>
                    <p:animMotion origin="layout" path="M 0.01666 -0.00046 L 3.75E-6 1.85185E-6 " pathEditMode="relative" rAng="0" ptsTypes="AA">
                      <p:cBhvr>
                        <p:cTn dur="500" fill="hold"/>
                        <p:tgtEl>
                          <p:spTgt spid="55"/>
                        </p:tgtEl>
                        <p:attrNameLst>
                          <p:attrName>ppt_x</p:attrName>
                          <p:attrName>ppt_y</p:attrName>
                        </p:attrNameLst>
                      </p:cBhvr>
                      <p:rCtr x="-833" y="23"/>
                    </p:animMotion>
                  </p:childTnLst>
                </p:cTn>
              </p:par>
            </p:tnLst>
          </p:tmpl>
        </p:tmplLst>
      </p:bldP>
      <p:bldP spid="56" grpId="0" animBg="1">
        <p:tmplLst>
          <p:tmpl>
            <p:tnLst>
              <p:par>
                <p:cTn presetID="16" presetClass="entr" presetSubtype="37" fill="hold" nodeType="withEffect">
                  <p:stCondLst>
                    <p:cond delay="200"/>
                  </p:stCondLst>
                  <p:childTnLst>
                    <p:set>
                      <p:cBhvr>
                        <p:cTn dur="1" fill="hold">
                          <p:stCondLst>
                            <p:cond delay="0"/>
                          </p:stCondLst>
                        </p:cTn>
                        <p:tgtEl>
                          <p:spTgt spid="56"/>
                        </p:tgtEl>
                        <p:attrNameLst>
                          <p:attrName>style.visibility</p:attrName>
                        </p:attrNameLst>
                      </p:cBhvr>
                      <p:to>
                        <p:strVal val="visible"/>
                      </p:to>
                    </p:set>
                    <p:animEffect transition="in" filter="barn(outVertical)">
                      <p:cBhvr>
                        <p:cTn dur="500"/>
                        <p:tgtEl>
                          <p:spTgt spid="56"/>
                        </p:tgtEl>
                      </p:cBhvr>
                    </p:animEffect>
                  </p:childTnLst>
                </p:cTn>
              </p:par>
            </p:tnLst>
          </p:tmpl>
        </p:tmplLst>
      </p:bldP>
      <p:bldP spid="57" grpId="0" animBg="1">
        <p:tmplLst>
          <p:tmpl>
            <p:tnLst>
              <p:par>
                <p:cTn presetID="16" presetClass="entr" presetSubtype="37" fill="hold" nodeType="withEffect">
                  <p:stCondLst>
                    <p:cond delay="400"/>
                  </p:stCondLst>
                  <p:childTnLst>
                    <p:set>
                      <p:cBhvr>
                        <p:cTn dur="1" fill="hold">
                          <p:stCondLst>
                            <p:cond delay="0"/>
                          </p:stCondLst>
                        </p:cTn>
                        <p:tgtEl>
                          <p:spTgt spid="57"/>
                        </p:tgtEl>
                        <p:attrNameLst>
                          <p:attrName>style.visibility</p:attrName>
                        </p:attrNameLst>
                      </p:cBhvr>
                      <p:to>
                        <p:strVal val="visible"/>
                      </p:to>
                    </p:set>
                    <p:animEffect transition="in" filter="barn(outVertical)">
                      <p:cBhvr>
                        <p:cTn dur="500"/>
                        <p:tgtEl>
                          <p:spTgt spid="57"/>
                        </p:tgtEl>
                      </p:cBhvr>
                    </p:animEffect>
                  </p:childTnLst>
                </p:cTn>
              </p:par>
            </p:tnLst>
          </p:tmpl>
        </p:tmplLst>
      </p:bldP>
      <p:bldP spid="58" grpId="0" animBg="1">
        <p:tmplLst>
          <p:tmpl>
            <p:tnLst>
              <p:par>
                <p:cTn presetID="16" presetClass="entr" presetSubtype="37" fill="hold" nodeType="withEffect">
                  <p:stCondLst>
                    <p:cond delay="600"/>
                  </p:stCondLst>
                  <p:childTnLst>
                    <p:set>
                      <p:cBhvr>
                        <p:cTn dur="1" fill="hold">
                          <p:stCondLst>
                            <p:cond delay="0"/>
                          </p:stCondLst>
                        </p:cTn>
                        <p:tgtEl>
                          <p:spTgt spid="58"/>
                        </p:tgtEl>
                        <p:attrNameLst>
                          <p:attrName>style.visibility</p:attrName>
                        </p:attrNameLst>
                      </p:cBhvr>
                      <p:to>
                        <p:strVal val="visible"/>
                      </p:to>
                    </p:set>
                    <p:animEffect transition="in" filter="barn(outVertical)">
                      <p:cBhvr>
                        <p:cTn dur="500"/>
                        <p:tgtEl>
                          <p:spTgt spid="58"/>
                        </p:tgtEl>
                      </p:cBhvr>
                    </p:animEffect>
                  </p:childTnLst>
                </p:cTn>
              </p:par>
            </p:tnLst>
          </p:tmpl>
        </p:tmplLst>
      </p:bldP>
      <p:bldP spid="59" grpId="0" animBg="1">
        <p:tmplLst>
          <p:tmpl>
            <p:tnLst>
              <p:par>
                <p:cTn presetID="16" presetClass="entr" presetSubtype="37" fill="hold" nodeType="withEffect">
                  <p:stCondLst>
                    <p:cond delay="800"/>
                  </p:stCondLst>
                  <p:childTnLst>
                    <p:set>
                      <p:cBhvr>
                        <p:cTn dur="1" fill="hold">
                          <p:stCondLst>
                            <p:cond delay="0"/>
                          </p:stCondLst>
                        </p:cTn>
                        <p:tgtEl>
                          <p:spTgt spid="59"/>
                        </p:tgtEl>
                        <p:attrNameLst>
                          <p:attrName>style.visibility</p:attrName>
                        </p:attrNameLst>
                      </p:cBhvr>
                      <p:to>
                        <p:strVal val="visible"/>
                      </p:to>
                    </p:set>
                    <p:animEffect transition="in" filter="barn(outVertical)">
                      <p:cBhvr>
                        <p:cTn dur="500"/>
                        <p:tgtEl>
                          <p:spTgt spid="59"/>
                        </p:tgtEl>
                      </p:cBhvr>
                    </p:animEffect>
                  </p:childTnLst>
                </p:cTn>
              </p:par>
            </p:tnLst>
          </p:tmpl>
        </p:tmplLst>
      </p:bldP>
      <p:bldP spid="60" grpId="0" animBg="1">
        <p:tmplLst>
          <p:tmpl>
            <p:tnLst>
              <p:par>
                <p:cTn presetID="16" presetClass="entr" presetSubtype="37" fill="hold" nodeType="withEffect">
                  <p:stCondLst>
                    <p:cond delay="1000"/>
                  </p:stCondLst>
                  <p:childTnLst>
                    <p:set>
                      <p:cBhvr>
                        <p:cTn dur="1" fill="hold">
                          <p:stCondLst>
                            <p:cond delay="0"/>
                          </p:stCondLst>
                        </p:cTn>
                        <p:tgtEl>
                          <p:spTgt spid="60"/>
                        </p:tgtEl>
                        <p:attrNameLst>
                          <p:attrName>style.visibility</p:attrName>
                        </p:attrNameLst>
                      </p:cBhvr>
                      <p:to>
                        <p:strVal val="visible"/>
                      </p:to>
                    </p:set>
                    <p:animEffect transition="in" filter="barn(outVertical)">
                      <p:cBhvr>
                        <p:cTn dur="500"/>
                        <p:tgtEl>
                          <p:spTgt spid="60"/>
                        </p:tgtEl>
                      </p:cBhvr>
                    </p:animEffect>
                  </p:childTnLst>
                </p:cTn>
              </p:par>
            </p:tnLst>
          </p:tmpl>
        </p:tmplLst>
      </p:bldP>
    </p:bldLst>
  </p:timing>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1_Title Only">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6247C66-F6DE-44EA-879A-981A191E9E7E}"/>
              </a:ext>
            </a:extLst>
          </p:cNvPr>
          <p:cNvSpPr>
            <a:spLocks noGrp="1"/>
          </p:cNvSpPr>
          <p:nvPr>
            <p:ph type="title" hasCustomPrompt="1"/>
          </p:nvPr>
        </p:nvSpPr>
        <p:spPr>
          <a:xfrm>
            <a:off x="326332" y="1054101"/>
            <a:ext cx="2226368" cy="1428750"/>
          </a:xfrm>
        </p:spPr>
        <p:txBody>
          <a:bodyPr rIns="0"/>
          <a:lstStyle>
            <a:lvl1pPr>
              <a:defRPr/>
            </a:lvl1pPr>
          </a:lstStyle>
          <a:p>
            <a:r>
              <a:rPr lang="en-US" dirty="0"/>
              <a:t>Title Here, Max 3 Lines, Capitalize, Bold, White, 28</a:t>
            </a:r>
          </a:p>
        </p:txBody>
      </p:sp>
      <p:sp>
        <p:nvSpPr>
          <p:cNvPr id="13" name="Text Placeholder 6">
            <a:extLst>
              <a:ext uri="{FF2B5EF4-FFF2-40B4-BE49-F238E27FC236}">
                <a16:creationId xmlns:a16="http://schemas.microsoft.com/office/drawing/2014/main" id="{1644FA94-7EE8-4BA5-AE22-85A75F3F29B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225"/>
              </a:spcBef>
              <a:spcAft>
                <a:spcPts val="225"/>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6" name="Text Placeholder 13">
            <a:extLst>
              <a:ext uri="{FF2B5EF4-FFF2-40B4-BE49-F238E27FC236}">
                <a16:creationId xmlns:a16="http://schemas.microsoft.com/office/drawing/2014/main" id="{EF75A340-E985-4ABB-9631-4C40DBA51263}"/>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9" name="Footer Placeholder 18">
            <a:extLst>
              <a:ext uri="{FF2B5EF4-FFF2-40B4-BE49-F238E27FC236}">
                <a16:creationId xmlns:a16="http://schemas.microsoft.com/office/drawing/2014/main" id="{BA25F6A4-51E5-40EB-9B20-D3240C49633C}"/>
              </a:ext>
            </a:extLst>
          </p:cNvPr>
          <p:cNvSpPr>
            <a:spLocks noGrp="1"/>
          </p:cNvSpPr>
          <p:nvPr>
            <p:ph type="ftr" sz="quarter" idx="21"/>
          </p:nvPr>
        </p:nvSpPr>
        <p:spPr/>
        <p:txBody>
          <a:bodyPr/>
          <a:lstStyle/>
          <a:p>
            <a:r>
              <a:rPr lang="en-US"/>
              <a:t>© Copyright 2022 VNS Health. All rights reserved.</a:t>
            </a:r>
          </a:p>
        </p:txBody>
      </p:sp>
      <p:sp>
        <p:nvSpPr>
          <p:cNvPr id="20" name="Slide Number Placeholder 19">
            <a:extLst>
              <a:ext uri="{FF2B5EF4-FFF2-40B4-BE49-F238E27FC236}">
                <a16:creationId xmlns:a16="http://schemas.microsoft.com/office/drawing/2014/main" id="{B20ED59F-639A-43B8-874F-110BA7C4E1FA}"/>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3928988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1_Title &amp; Image (Pi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71868B-7E42-4472-865D-981843F91BC3}"/>
              </a:ext>
            </a:extLst>
          </p:cNvPr>
          <p:cNvSpPr>
            <a:spLocks/>
          </p:cNvSpPr>
          <p:nvPr/>
        </p:nvSpPr>
        <p:spPr>
          <a:xfrm>
            <a:off x="0" y="5251345"/>
            <a:ext cx="2555971" cy="1622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rot="5400000">
            <a:off x="277441" y="4386647"/>
            <a:ext cx="2001093" cy="1598783"/>
            <a:chOff x="2156567" y="3489063"/>
            <a:chExt cx="2344924"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2071"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rgbClr val="E5007E"/>
            </a:solidFill>
            <a:ln w="3822" cap="flat">
              <a:noFill/>
              <a:prstDash val="solid"/>
              <a:miter/>
            </a:ln>
          </p:spPr>
          <p:txBody>
            <a:bodyPr rtlCol="0" anchor="ctr"/>
            <a:lstStyle/>
            <a:p>
              <a:endParaRPr lang="en-US" sz="1350"/>
            </a:p>
          </p:txBody>
        </p:sp>
      </p:gr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652159" y="4417389"/>
            <a:ext cx="1252800" cy="16704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6" name="Title 1">
            <a:extLst>
              <a:ext uri="{FF2B5EF4-FFF2-40B4-BE49-F238E27FC236}">
                <a16:creationId xmlns:a16="http://schemas.microsoft.com/office/drawing/2014/main" id="{DE244732-4B4C-4BFF-B8EF-D2A78F1DA76B}"/>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17" name="Text Placeholder 6">
            <a:extLst>
              <a:ext uri="{FF2B5EF4-FFF2-40B4-BE49-F238E27FC236}">
                <a16:creationId xmlns:a16="http://schemas.microsoft.com/office/drawing/2014/main" id="{997B2EA1-79E1-4F76-9116-BFC56F69485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8" name="Text Placeholder 13">
            <a:extLst>
              <a:ext uri="{FF2B5EF4-FFF2-40B4-BE49-F238E27FC236}">
                <a16:creationId xmlns:a16="http://schemas.microsoft.com/office/drawing/2014/main" id="{16DD26E8-421B-40C8-B381-6744C1E93BBC}"/>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20" name="Footer Placeholder 19">
            <a:extLst>
              <a:ext uri="{FF2B5EF4-FFF2-40B4-BE49-F238E27FC236}">
                <a16:creationId xmlns:a16="http://schemas.microsoft.com/office/drawing/2014/main" id="{AA24BD8D-DF13-4031-99CB-3A436A3CF372}"/>
              </a:ext>
            </a:extLst>
          </p:cNvPr>
          <p:cNvSpPr>
            <a:spLocks noGrp="1"/>
          </p:cNvSpPr>
          <p:nvPr>
            <p:ph type="ftr" sz="quarter" idx="21"/>
          </p:nvPr>
        </p:nvSpPr>
        <p:spPr/>
        <p:txBody>
          <a:bodyPr/>
          <a:lstStyle>
            <a:lvl1pPr>
              <a:defRPr>
                <a:solidFill>
                  <a:srgbClr val="EF5EAE"/>
                </a:solidFill>
              </a:defRPr>
            </a:lvl1pPr>
          </a:lstStyle>
          <a:p>
            <a:r>
              <a:rPr lang="en-US"/>
              <a:t>© Copyright 2022 VNS Health. All rights reserved.</a:t>
            </a:r>
          </a:p>
        </p:txBody>
      </p:sp>
      <p:sp>
        <p:nvSpPr>
          <p:cNvPr id="21" name="Slide Number Placeholder 20">
            <a:extLst>
              <a:ext uri="{FF2B5EF4-FFF2-40B4-BE49-F238E27FC236}">
                <a16:creationId xmlns:a16="http://schemas.microsoft.com/office/drawing/2014/main" id="{64AE914E-411A-49BF-9C22-EEF2AC2774E8}"/>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688486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1_Title &amp; Image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71868B-7E42-4472-865D-981843F91BC3}"/>
              </a:ext>
            </a:extLst>
          </p:cNvPr>
          <p:cNvSpPr>
            <a:spLocks/>
          </p:cNvSpPr>
          <p:nvPr/>
        </p:nvSpPr>
        <p:spPr>
          <a:xfrm>
            <a:off x="0" y="5251345"/>
            <a:ext cx="2555971" cy="16223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rot="5400000">
            <a:off x="277441" y="4386647"/>
            <a:ext cx="2001093" cy="1598783"/>
            <a:chOff x="2156567" y="3489063"/>
            <a:chExt cx="2344924"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2071"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endParaRPr lang="en-US" sz="1350"/>
            </a:p>
          </p:txBody>
        </p:sp>
      </p:gr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652159" y="4417389"/>
            <a:ext cx="1252800" cy="16704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6" name="Title 1">
            <a:extLst>
              <a:ext uri="{FF2B5EF4-FFF2-40B4-BE49-F238E27FC236}">
                <a16:creationId xmlns:a16="http://schemas.microsoft.com/office/drawing/2014/main" id="{DE244732-4B4C-4BFF-B8EF-D2A78F1DA76B}"/>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17" name="Text Placeholder 6">
            <a:extLst>
              <a:ext uri="{FF2B5EF4-FFF2-40B4-BE49-F238E27FC236}">
                <a16:creationId xmlns:a16="http://schemas.microsoft.com/office/drawing/2014/main" id="{997B2EA1-79E1-4F76-9116-BFC56F69485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4" name="Text Placeholder 13">
            <a:extLst>
              <a:ext uri="{FF2B5EF4-FFF2-40B4-BE49-F238E27FC236}">
                <a16:creationId xmlns:a16="http://schemas.microsoft.com/office/drawing/2014/main" id="{502555B1-4B4E-4C93-B9A3-8EA234A66B56}"/>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5" name="Footer Placeholder 14">
            <a:extLst>
              <a:ext uri="{FF2B5EF4-FFF2-40B4-BE49-F238E27FC236}">
                <a16:creationId xmlns:a16="http://schemas.microsoft.com/office/drawing/2014/main" id="{7F9C6A6A-B8B6-40FF-9C43-BC952B9E9E01}"/>
              </a:ext>
            </a:extLst>
          </p:cNvPr>
          <p:cNvSpPr>
            <a:spLocks noGrp="1"/>
          </p:cNvSpPr>
          <p:nvPr>
            <p:ph type="ftr" sz="quarter" idx="21"/>
          </p:nvPr>
        </p:nvSpPr>
        <p:spPr/>
        <p:txBody>
          <a:bodyPr/>
          <a:lstStyle>
            <a:lvl1pPr>
              <a:defRPr>
                <a:solidFill>
                  <a:srgbClr val="80DAF2"/>
                </a:solidFill>
              </a:defRPr>
            </a:lvl1pPr>
          </a:lstStyle>
          <a:p>
            <a:r>
              <a:rPr lang="en-US"/>
              <a:t>© Copyright 2022 VNS Health. All rights reserved.</a:t>
            </a:r>
          </a:p>
        </p:txBody>
      </p:sp>
      <p:sp>
        <p:nvSpPr>
          <p:cNvPr id="18" name="Slide Number Placeholder 17">
            <a:extLst>
              <a:ext uri="{FF2B5EF4-FFF2-40B4-BE49-F238E27FC236}">
                <a16:creationId xmlns:a16="http://schemas.microsoft.com/office/drawing/2014/main" id="{6F1D8581-D677-48ED-8313-76046DA7A93F}"/>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244291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cSld name="1_Title, subtitle &amp; imag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BD6ED4BA-86BB-4C96-BE47-421AEE445881}"/>
              </a:ext>
            </a:extLst>
          </p:cNvPr>
          <p:cNvGrpSpPr/>
          <p:nvPr/>
        </p:nvGrpSpPr>
        <p:grpSpPr>
          <a:xfrm>
            <a:off x="0" y="0"/>
            <a:ext cx="9144000" cy="3429000"/>
            <a:chOff x="0" y="-5087"/>
            <a:chExt cx="12192000" cy="3429000"/>
          </a:xfrm>
        </p:grpSpPr>
        <p:sp>
          <p:nvSpPr>
            <p:cNvPr id="8" name="Rectangle 7">
              <a:extLst>
                <a:ext uri="{FF2B5EF4-FFF2-40B4-BE49-F238E27FC236}">
                  <a16:creationId xmlns:a16="http://schemas.microsoft.com/office/drawing/2014/main" id="{434A3CC3-D3FE-4B5B-B5BF-A18D67720597}"/>
                </a:ext>
              </a:extLst>
            </p:cNvPr>
            <p:cNvSpPr>
              <a:spLocks/>
            </p:cNvSpPr>
            <p:nvPr/>
          </p:nvSpPr>
          <p:spPr>
            <a:xfrm>
              <a:off x="0" y="-5087"/>
              <a:ext cx="12192000"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pic>
          <p:nvPicPr>
            <p:cNvPr id="9" name="Picture 8" descr="A picture containing text, clipart&#10;&#10;Description automatically generated">
              <a:extLst>
                <a:ext uri="{FF2B5EF4-FFF2-40B4-BE49-F238E27FC236}">
                  <a16:creationId xmlns:a16="http://schemas.microsoft.com/office/drawing/2014/main" id="{E1CD8DED-934E-46F5-8DAA-712D43D15479}"/>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35109" y="431158"/>
              <a:ext cx="1425575" cy="389735"/>
            </a:xfrm>
            <a:prstGeom prst="rect">
              <a:avLst/>
            </a:prstGeom>
          </p:spPr>
        </p:pic>
      </p:grpSp>
      <p:pic>
        <p:nvPicPr>
          <p:cNvPr id="11" name="Graphic 10">
            <a:extLst>
              <a:ext uri="{FF2B5EF4-FFF2-40B4-BE49-F238E27FC236}">
                <a16:creationId xmlns:a16="http://schemas.microsoft.com/office/drawing/2014/main" id="{6A3A394E-6A0C-419A-88E9-60A03C398DBC}"/>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rot="16200000">
            <a:off x="8217314" y="6186107"/>
            <a:ext cx="538924" cy="809625"/>
          </a:xfrm>
          <a:prstGeom prst="rect">
            <a:avLst/>
          </a:prstGeom>
        </p:spPr>
      </p:pic>
      <p:sp>
        <p:nvSpPr>
          <p:cNvPr id="2" name="Title 1">
            <a:extLst>
              <a:ext uri="{FF2B5EF4-FFF2-40B4-BE49-F238E27FC236}">
                <a16:creationId xmlns:a16="http://schemas.microsoft.com/office/drawing/2014/main" id="{D7112107-41AE-4F14-B72C-B0F8C9AD8D70}"/>
              </a:ext>
            </a:extLst>
          </p:cNvPr>
          <p:cNvSpPr>
            <a:spLocks noGrp="1"/>
          </p:cNvSpPr>
          <p:nvPr>
            <p:ph type="title" hasCustomPrompt="1"/>
          </p:nvPr>
        </p:nvSpPr>
        <p:spPr>
          <a:xfrm>
            <a:off x="1645444" y="1295400"/>
            <a:ext cx="2458981" cy="2075996"/>
          </a:xfrm>
        </p:spPr>
        <p:txBody>
          <a:bodyPr>
            <a:normAutofit/>
          </a:bodyPr>
          <a:lstStyle>
            <a:lvl1pPr algn="r">
              <a:defRPr sz="2100"/>
            </a:lvl1pPr>
          </a:lstStyle>
          <a:p>
            <a:r>
              <a:rPr lang="en-US" dirty="0"/>
              <a:t>Title Here, Max 3 Lines, Capitalize, Bold, White, 28</a:t>
            </a:r>
          </a:p>
        </p:txBody>
      </p:sp>
      <p:sp>
        <p:nvSpPr>
          <p:cNvPr id="12" name="Picture Placeholder 15">
            <a:extLst>
              <a:ext uri="{FF2B5EF4-FFF2-40B4-BE49-F238E27FC236}">
                <a16:creationId xmlns:a16="http://schemas.microsoft.com/office/drawing/2014/main" id="{1C8594FB-1CA3-48E2-AA05-46D537A614FD}"/>
              </a:ext>
            </a:extLst>
          </p:cNvPr>
          <p:cNvSpPr>
            <a:spLocks noGrp="1"/>
          </p:cNvSpPr>
          <p:nvPr>
            <p:ph type="pic" sz="quarter" idx="17" hasCustomPrompt="1"/>
          </p:nvPr>
        </p:nvSpPr>
        <p:spPr>
          <a:xfrm>
            <a:off x="4612482" y="825981"/>
            <a:ext cx="3469481" cy="5220808"/>
          </a:xfrm>
        </p:spPr>
        <p:txBody>
          <a:bodyPr bIns="1620000" anchor="b">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5" name="Text Placeholder 13">
            <a:extLst>
              <a:ext uri="{FF2B5EF4-FFF2-40B4-BE49-F238E27FC236}">
                <a16:creationId xmlns:a16="http://schemas.microsoft.com/office/drawing/2014/main" id="{C01BBBDA-C5D1-4513-9D81-547F12F77FDB}"/>
              </a:ext>
            </a:extLst>
          </p:cNvPr>
          <p:cNvSpPr>
            <a:spLocks noGrp="1"/>
          </p:cNvSpPr>
          <p:nvPr>
            <p:ph type="body" sz="quarter" idx="20" hasCustomPrompt="1"/>
          </p:nvPr>
        </p:nvSpPr>
        <p:spPr>
          <a:xfrm>
            <a:off x="2552700" y="6396039"/>
            <a:ext cx="5439966" cy="244475"/>
          </a:xfrm>
        </p:spPr>
        <p:txBody>
          <a:bodyPr anchor="ctr">
            <a:normAutofit/>
          </a:bodyPr>
          <a:lstStyle>
            <a:lvl1pPr marL="0" indent="0">
              <a:lnSpc>
                <a:spcPct val="100000"/>
              </a:lnSpc>
              <a:spcBef>
                <a:spcPts val="0"/>
              </a:spcBef>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9" name="Footer Placeholder 18">
            <a:extLst>
              <a:ext uri="{FF2B5EF4-FFF2-40B4-BE49-F238E27FC236}">
                <a16:creationId xmlns:a16="http://schemas.microsoft.com/office/drawing/2014/main" id="{3386A9C2-BE19-4BE0-9636-2139D02ADD27}"/>
              </a:ext>
            </a:extLst>
          </p:cNvPr>
          <p:cNvSpPr>
            <a:spLocks noGrp="1"/>
          </p:cNvSpPr>
          <p:nvPr>
            <p:ph type="ftr" sz="quarter" idx="22"/>
          </p:nvPr>
        </p:nvSpPr>
        <p:spPr/>
        <p:txBody>
          <a:bodyPr/>
          <a:lstStyle>
            <a:lvl1pPr>
              <a:defRPr>
                <a:solidFill>
                  <a:srgbClr val="739AB6"/>
                </a:solidFill>
              </a:defRPr>
            </a:lvl1pPr>
          </a:lstStyle>
          <a:p>
            <a:r>
              <a:rPr lang="en-US"/>
              <a:t>© Copyright 2022 VNS Health. All rights reserved.</a:t>
            </a:r>
          </a:p>
        </p:txBody>
      </p:sp>
      <p:sp>
        <p:nvSpPr>
          <p:cNvPr id="20" name="Slide Number Placeholder 19">
            <a:extLst>
              <a:ext uri="{FF2B5EF4-FFF2-40B4-BE49-F238E27FC236}">
                <a16:creationId xmlns:a16="http://schemas.microsoft.com/office/drawing/2014/main" id="{8B24D92E-9A41-40A8-BA3D-C367E59AA652}"/>
              </a:ext>
            </a:extLst>
          </p:cNvPr>
          <p:cNvSpPr>
            <a:spLocks noGrp="1"/>
          </p:cNvSpPr>
          <p:nvPr>
            <p:ph type="sldNum" sz="quarter" idx="23"/>
          </p:nvPr>
        </p:nvSpPr>
        <p:spPr/>
        <p:txBody>
          <a:bodyPr/>
          <a:lstStyle/>
          <a:p>
            <a:fld id="{66A3101B-02DE-4DBE-A52F-35092CF47DF2}" type="slidenum">
              <a:rPr lang="en-US" smtClean="0"/>
              <a:pPr/>
              <a:t>‹#›</a:t>
            </a:fld>
            <a:endParaRPr lang="en-US"/>
          </a:p>
        </p:txBody>
      </p:sp>
      <p:sp>
        <p:nvSpPr>
          <p:cNvPr id="4" name="Text Placeholder 3">
            <a:extLst>
              <a:ext uri="{FF2B5EF4-FFF2-40B4-BE49-F238E27FC236}">
                <a16:creationId xmlns:a16="http://schemas.microsoft.com/office/drawing/2014/main" id="{4C70ED70-3A65-460F-8528-5C17B7FDC3A1}"/>
              </a:ext>
            </a:extLst>
          </p:cNvPr>
          <p:cNvSpPr>
            <a:spLocks noGrp="1"/>
          </p:cNvSpPr>
          <p:nvPr>
            <p:ph type="body" sz="quarter" idx="24" hasCustomPrompt="1"/>
          </p:nvPr>
        </p:nvSpPr>
        <p:spPr>
          <a:xfrm>
            <a:off x="1645444" y="3671888"/>
            <a:ext cx="2471738" cy="2374900"/>
          </a:xfrm>
        </p:spPr>
        <p:txBody>
          <a:bodyPr>
            <a:normAutofit/>
          </a:bodyPr>
          <a:lstStyle>
            <a:lvl1pPr marL="0" indent="0" algn="r">
              <a:buNone/>
              <a:defRPr sz="1050"/>
            </a:lvl1pPr>
            <a:lvl2pPr marL="342900" indent="0" algn="r">
              <a:buNone/>
              <a:defRPr/>
            </a:lvl2pPr>
            <a:lvl3pPr marL="685800" indent="0" algn="r">
              <a:buNone/>
              <a:defRPr/>
            </a:lvl3pPr>
            <a:lvl4pPr marL="1028700" indent="0" algn="r">
              <a:buNone/>
              <a:defRPr/>
            </a:lvl4pPr>
            <a:lvl5pPr marL="1371600" indent="0" algn="r">
              <a:buNone/>
              <a:defRPr/>
            </a:lvl5pPr>
          </a:lstStyle>
          <a:p>
            <a:pPr lvl="0"/>
            <a:r>
              <a:rPr lang="en-US"/>
              <a:t>Slide subtitle text or quotations here, maximum of 10 lines.</a:t>
            </a:r>
          </a:p>
          <a:p>
            <a:pPr lvl="0"/>
            <a:r>
              <a:rPr lang="en-US"/>
              <a:t>Sentence case, Arial, blue, 14</a:t>
            </a:r>
          </a:p>
        </p:txBody>
      </p:sp>
    </p:spTree>
    <p:custDataLst>
      <p:tags r:id="rId1"/>
    </p:custDataLst>
    <p:extLst>
      <p:ext uri="{BB962C8B-B14F-4D97-AF65-F5344CB8AC3E}">
        <p14:creationId xmlns:p14="http://schemas.microsoft.com/office/powerpoint/2010/main" val="637142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3880">
          <p15:clr>
            <a:srgbClr val="F26B43"/>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cSld name="1_Blank, Title &amp; Subtitle (Blue)">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3AF3E03-A2C4-47A0-8390-ED60A648BAB9}"/>
              </a:ext>
            </a:extLst>
          </p:cNvPr>
          <p:cNvSpPr/>
          <p:nvPr/>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6" name="Picture 5" descr="A picture containing text, clipart&#10;&#10;Description automatically generated">
            <a:extLst>
              <a:ext uri="{FF2B5EF4-FFF2-40B4-BE49-F238E27FC236}">
                <a16:creationId xmlns:a16="http://schemas.microsoft.com/office/drawing/2014/main" id="{B3C840CA-897F-415A-853A-547FED7F1FD5}"/>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6332" y="436246"/>
            <a:ext cx="1069181" cy="389735"/>
          </a:xfrm>
          <a:prstGeom prst="rect">
            <a:avLst/>
          </a:prstGeom>
        </p:spPr>
      </p:pic>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rot="16200000">
            <a:off x="8217314" y="6186107"/>
            <a:ext cx="538924" cy="809625"/>
          </a:xfrm>
          <a:prstGeom prst="rect">
            <a:avLst/>
          </a:prstGeom>
        </p:spPr>
      </p:pic>
      <p:sp>
        <p:nvSpPr>
          <p:cNvPr id="2" name="Title 1">
            <a:extLst>
              <a:ext uri="{FF2B5EF4-FFF2-40B4-BE49-F238E27FC236}">
                <a16:creationId xmlns:a16="http://schemas.microsoft.com/office/drawing/2014/main" id="{963AAC43-62AC-4109-9EA5-E623451E4BFF}"/>
              </a:ext>
            </a:extLst>
          </p:cNvPr>
          <p:cNvSpPr>
            <a:spLocks noGrp="1"/>
          </p:cNvSpPr>
          <p:nvPr>
            <p:ph type="title" hasCustomPrompt="1"/>
          </p:nvPr>
        </p:nvSpPr>
        <p:spPr>
          <a:xfrm>
            <a:off x="1645444" y="288000"/>
            <a:ext cx="6922294" cy="484188"/>
          </a:xfrm>
        </p:spPr>
        <p:txBody>
          <a:bodyPr/>
          <a:lstStyle>
            <a:lvl1pPr algn="l">
              <a:defRPr>
                <a:solidFill>
                  <a:schemeClr val="bg1"/>
                </a:solidFill>
              </a:defRPr>
            </a:lvl1pPr>
          </a:lstStyle>
          <a:p>
            <a:r>
              <a:rPr lang="en-US" dirty="0"/>
              <a:t>Title Here, Max 1 Lines, Capitalize, Bold, White, 28</a:t>
            </a:r>
          </a:p>
        </p:txBody>
      </p:sp>
      <p:sp>
        <p:nvSpPr>
          <p:cNvPr id="8" name="Text Placeholder 6">
            <a:extLst>
              <a:ext uri="{FF2B5EF4-FFF2-40B4-BE49-F238E27FC236}">
                <a16:creationId xmlns:a16="http://schemas.microsoft.com/office/drawing/2014/main" id="{E0F92701-B550-4907-A513-4506E528B142}"/>
              </a:ext>
            </a:extLst>
          </p:cNvPr>
          <p:cNvSpPr>
            <a:spLocks noGrp="1"/>
          </p:cNvSpPr>
          <p:nvPr>
            <p:ph type="body" sz="quarter" idx="13" hasCustomPrompt="1"/>
          </p:nvPr>
        </p:nvSpPr>
        <p:spPr>
          <a:xfrm>
            <a:off x="1645444" y="777600"/>
            <a:ext cx="6922294" cy="484188"/>
          </a:xfrm>
        </p:spPr>
        <p:txBody>
          <a:bodyPr lIns="0" rIns="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7C753A4-6ED8-4AEE-A6CB-0FEBDD34144A}"/>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4" name="Footer Placeholder 13">
            <a:extLst>
              <a:ext uri="{FF2B5EF4-FFF2-40B4-BE49-F238E27FC236}">
                <a16:creationId xmlns:a16="http://schemas.microsoft.com/office/drawing/2014/main" id="{5D4ACEC5-BA14-4E22-9B40-D4234FB04D9C}"/>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C69B51AD-5100-45DD-8B9B-5D07B0B015FE}"/>
              </a:ext>
            </a:extLst>
          </p:cNvPr>
          <p:cNvSpPr>
            <a:spLocks noGrp="1"/>
          </p:cNvSpPr>
          <p:nvPr>
            <p:ph type="sldNum" sz="quarter" idx="22"/>
          </p:nvPr>
        </p:nvSpPr>
        <p:spPr/>
        <p:txBody>
          <a:bodyPr/>
          <a:lstStyle>
            <a:lvl1pPr>
              <a:defRPr>
                <a:solidFill>
                  <a:srgbClr val="739AB6"/>
                </a:solidFill>
              </a:defRPr>
            </a:lvl1p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118841465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cSld name="1_Blank, Title &amp; Subtitle (White)">
    <p:bg>
      <p:bgRef idx="1001">
        <a:schemeClr val="bg1"/>
      </p:bgRef>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rot="16200000">
            <a:off x="8217314" y="6186107"/>
            <a:ext cx="538924" cy="809625"/>
          </a:xfrm>
          <a:prstGeom prst="rect">
            <a:avLst/>
          </a:prstGeom>
        </p:spPr>
      </p:pic>
      <p:pic>
        <p:nvPicPr>
          <p:cNvPr id="3" name="Picture 2" descr="Logo&#10;&#10;Description automatically generated">
            <a:extLst>
              <a:ext uri="{FF2B5EF4-FFF2-40B4-BE49-F238E27FC236}">
                <a16:creationId xmlns:a16="http://schemas.microsoft.com/office/drawing/2014/main" id="{6C2099EE-7C2E-4697-83FD-B10AEF040829}"/>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331437" y="431801"/>
            <a:ext cx="1064368" cy="387979"/>
          </a:xfrm>
          <a:prstGeom prst="rect">
            <a:avLst/>
          </a:prstGeom>
        </p:spPr>
      </p:pic>
      <p:sp>
        <p:nvSpPr>
          <p:cNvPr id="13" name="Title 1">
            <a:extLst>
              <a:ext uri="{FF2B5EF4-FFF2-40B4-BE49-F238E27FC236}">
                <a16:creationId xmlns:a16="http://schemas.microsoft.com/office/drawing/2014/main" id="{E10415D3-3BBF-4E62-8F6B-DBCAA3E4A8D2}"/>
              </a:ext>
            </a:extLst>
          </p:cNvPr>
          <p:cNvSpPr>
            <a:spLocks noGrp="1"/>
          </p:cNvSpPr>
          <p:nvPr>
            <p:ph type="title" hasCustomPrompt="1"/>
          </p:nvPr>
        </p:nvSpPr>
        <p:spPr>
          <a:xfrm>
            <a:off x="1645444" y="288000"/>
            <a:ext cx="6922294" cy="484188"/>
          </a:xfrm>
        </p:spPr>
        <p:txBody>
          <a:bodyPr/>
          <a:lstStyle>
            <a:lvl1pPr algn="l">
              <a:defRPr>
                <a:solidFill>
                  <a:schemeClr val="tx2"/>
                </a:solidFill>
              </a:defRPr>
            </a:lvl1pPr>
          </a:lstStyle>
          <a:p>
            <a:r>
              <a:rPr lang="en-US" dirty="0"/>
              <a:t>Title Here, Max 1 Lines, Capitalize, Bold, White, 28</a:t>
            </a:r>
          </a:p>
        </p:txBody>
      </p:sp>
      <p:sp>
        <p:nvSpPr>
          <p:cNvPr id="14" name="Text Placeholder 6">
            <a:extLst>
              <a:ext uri="{FF2B5EF4-FFF2-40B4-BE49-F238E27FC236}">
                <a16:creationId xmlns:a16="http://schemas.microsoft.com/office/drawing/2014/main" id="{F00011F6-4955-482E-B6F3-E838E8E9D894}"/>
              </a:ext>
            </a:extLst>
          </p:cNvPr>
          <p:cNvSpPr>
            <a:spLocks noGrp="1"/>
          </p:cNvSpPr>
          <p:nvPr>
            <p:ph type="body" sz="quarter" idx="13" hasCustomPrompt="1"/>
          </p:nvPr>
        </p:nvSpPr>
        <p:spPr>
          <a:xfrm>
            <a:off x="1645444" y="777600"/>
            <a:ext cx="6922294" cy="484188"/>
          </a:xfrm>
        </p:spPr>
        <p:txBody>
          <a:bodyPr lIns="0" rIns="0">
            <a:normAutofit/>
          </a:bodyPr>
          <a:lstStyle>
            <a:lvl1pPr marL="0" indent="0">
              <a:lnSpc>
                <a:spcPct val="100000"/>
              </a:lnSpc>
              <a:spcBef>
                <a:spcPts val="0"/>
              </a:spcBef>
              <a:spcAft>
                <a:spcPts val="0"/>
              </a:spcAft>
              <a:buNone/>
              <a:defRPr sz="1350">
                <a:solidFill>
                  <a:schemeClr val="tx2"/>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E774A9C-2C8C-40EB-BE56-2125800B8618}"/>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8" name="Footer Placeholder 7">
            <a:extLst>
              <a:ext uri="{FF2B5EF4-FFF2-40B4-BE49-F238E27FC236}">
                <a16:creationId xmlns:a16="http://schemas.microsoft.com/office/drawing/2014/main" id="{AF355A23-11F3-49F6-A141-8DBF6BF95C12}"/>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86F10E12-45AD-427C-BD9D-9521BF173A89}"/>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199362948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cSld name="1_Closing Slid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8B2973F-91ED-4A96-AABD-D7999BEE671B}"/>
              </a:ext>
            </a:extLst>
          </p:cNvPr>
          <p:cNvSpPr/>
          <p:nvPr/>
        </p:nvSpPr>
        <p:spPr>
          <a:xfrm>
            <a:off x="0" y="0"/>
            <a:ext cx="9144000" cy="6858000"/>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10" name="Text Placeholder 5">
            <a:extLst>
              <a:ext uri="{FF2B5EF4-FFF2-40B4-BE49-F238E27FC236}">
                <a16:creationId xmlns:a16="http://schemas.microsoft.com/office/drawing/2014/main" id="{23A3B316-A9E5-4522-A2C1-7E3A96E0322A}"/>
              </a:ext>
            </a:extLst>
          </p:cNvPr>
          <p:cNvSpPr>
            <a:spLocks noGrp="1"/>
          </p:cNvSpPr>
          <p:nvPr>
            <p:ph type="body" sz="quarter" idx="11" hasCustomPrompt="1"/>
          </p:nvPr>
        </p:nvSpPr>
        <p:spPr>
          <a:xfrm>
            <a:off x="2085975" y="3679502"/>
            <a:ext cx="6400800" cy="485775"/>
          </a:xfrm>
        </p:spPr>
        <p:txBody>
          <a:bodyPr anchor="t">
            <a:noAutofit/>
          </a:bodyPr>
          <a:lstStyle>
            <a:lvl1pPr marL="0" indent="0">
              <a:lnSpc>
                <a:spcPct val="100000"/>
              </a:lnSpc>
              <a:spcBef>
                <a:spcPts val="0"/>
              </a:spcBef>
              <a:spcAft>
                <a:spcPts val="0"/>
              </a:spcAft>
              <a:buNone/>
              <a:defRPr sz="21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Thank you / Questions &amp; Answers  </a:t>
            </a:r>
          </a:p>
        </p:txBody>
      </p:sp>
      <p:pic>
        <p:nvPicPr>
          <p:cNvPr id="7" name="Picture 6">
            <a:extLst>
              <a:ext uri="{FF2B5EF4-FFF2-40B4-BE49-F238E27FC236}">
                <a16:creationId xmlns:a16="http://schemas.microsoft.com/office/drawing/2014/main" id="{0A6BB7C4-CF3E-4680-ADD7-B26B7975CD5E}"/>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126419" y="2388870"/>
            <a:ext cx="2141069" cy="1042570"/>
          </a:xfrm>
          <a:prstGeom prst="rect">
            <a:avLst/>
          </a:prstGeom>
        </p:spPr>
      </p:pic>
      <p:sp>
        <p:nvSpPr>
          <p:cNvPr id="11" name="Rectangle 10">
            <a:extLst>
              <a:ext uri="{FF2B5EF4-FFF2-40B4-BE49-F238E27FC236}">
                <a16:creationId xmlns:a16="http://schemas.microsoft.com/office/drawing/2014/main" id="{78E7B307-A019-4692-9B25-2850D0CE87E6}"/>
              </a:ext>
            </a:extLst>
          </p:cNvPr>
          <p:cNvSpPr/>
          <p:nvPr/>
        </p:nvSpPr>
        <p:spPr>
          <a:xfrm>
            <a:off x="0" y="2312509"/>
            <a:ext cx="2126420" cy="1284192"/>
          </a:xfrm>
          <a:prstGeom prst="rect">
            <a:avLst/>
          </a:prstGeom>
          <a:gradFill flip="none" rotWithShape="1">
            <a:gsLst>
              <a:gs pos="0">
                <a:schemeClr val="tx2"/>
              </a:gs>
              <a:gs pos="100000">
                <a:schemeClr val="tx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12" name="Group 11">
            <a:extLst>
              <a:ext uri="{FF2B5EF4-FFF2-40B4-BE49-F238E27FC236}">
                <a16:creationId xmlns:a16="http://schemas.microsoft.com/office/drawing/2014/main" id="{DDF83C36-823B-40CB-A11E-465E142EA240}"/>
              </a:ext>
            </a:extLst>
          </p:cNvPr>
          <p:cNvGrpSpPr/>
          <p:nvPr/>
        </p:nvGrpSpPr>
        <p:grpSpPr>
          <a:xfrm>
            <a:off x="1394680" y="2464449"/>
            <a:ext cx="648801" cy="866708"/>
            <a:chOff x="12954017" y="7362778"/>
            <a:chExt cx="613826" cy="614990"/>
          </a:xfrm>
        </p:grpSpPr>
        <p:sp>
          <p:nvSpPr>
            <p:cNvPr id="13" name="Freeform: Shape 12">
              <a:extLst>
                <a:ext uri="{FF2B5EF4-FFF2-40B4-BE49-F238E27FC236}">
                  <a16:creationId xmlns:a16="http://schemas.microsoft.com/office/drawing/2014/main" id="{64DA0EEB-534C-4C17-960F-C106F7B945CE}"/>
                </a:ext>
              </a:extLst>
            </p:cNvPr>
            <p:cNvSpPr/>
            <p:nvPr/>
          </p:nvSpPr>
          <p:spPr>
            <a:xfrm>
              <a:off x="12987261" y="7702119"/>
              <a:ext cx="147313" cy="122154"/>
            </a:xfrm>
            <a:custGeom>
              <a:avLst/>
              <a:gdLst>
                <a:gd name="connsiteX0" fmla="*/ 132044 w 147313"/>
                <a:gd name="connsiteY0" fmla="*/ 975 h 122154"/>
                <a:gd name="connsiteX1" fmla="*/ 9934 w 147313"/>
                <a:gd name="connsiteY1" fmla="*/ 57878 h 122154"/>
                <a:gd name="connsiteX2" fmla="*/ -20 w 147313"/>
                <a:gd name="connsiteY2" fmla="*/ 73518 h 122154"/>
                <a:gd name="connsiteX3" fmla="*/ -20 w 147313"/>
                <a:gd name="connsiteY3" fmla="*/ 111427 h 122154"/>
                <a:gd name="connsiteX4" fmla="*/ 10742 w 147313"/>
                <a:gd name="connsiteY4" fmla="*/ 122134 h 122154"/>
                <a:gd name="connsiteX5" fmla="*/ 15220 w 147313"/>
                <a:gd name="connsiteY5" fmla="*/ 121143 h 122154"/>
                <a:gd name="connsiteX6" fmla="*/ 137302 w 147313"/>
                <a:gd name="connsiteY6" fmla="*/ 64193 h 122154"/>
                <a:gd name="connsiteX7" fmla="*/ 147294 w 147313"/>
                <a:gd name="connsiteY7" fmla="*/ 48486 h 122154"/>
                <a:gd name="connsiteX8" fmla="*/ 147294 w 147313"/>
                <a:gd name="connsiteY8" fmla="*/ 10700 h 122154"/>
                <a:gd name="connsiteX9" fmla="*/ 136545 w 147313"/>
                <a:gd name="connsiteY9" fmla="*/ -20 h 122154"/>
                <a:gd name="connsiteX10" fmla="*/ 132044 w 147313"/>
                <a:gd name="connsiteY10" fmla="*/ 975 h 122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13" h="122154">
                  <a:moveTo>
                    <a:pt x="132044" y="975"/>
                  </a:moveTo>
                  <a:lnTo>
                    <a:pt x="9934" y="57878"/>
                  </a:lnTo>
                  <a:cubicBezTo>
                    <a:pt x="3855" y="60710"/>
                    <a:pt x="-29" y="66811"/>
                    <a:pt x="-20" y="73518"/>
                  </a:cubicBezTo>
                  <a:lnTo>
                    <a:pt x="-20" y="111427"/>
                  </a:lnTo>
                  <a:cubicBezTo>
                    <a:pt x="-5" y="117356"/>
                    <a:pt x="4814" y="122150"/>
                    <a:pt x="10742" y="122134"/>
                  </a:cubicBezTo>
                  <a:cubicBezTo>
                    <a:pt x="12289" y="122130"/>
                    <a:pt x="13816" y="121791"/>
                    <a:pt x="15220" y="121143"/>
                  </a:cubicBezTo>
                  <a:lnTo>
                    <a:pt x="137302" y="64193"/>
                  </a:lnTo>
                  <a:cubicBezTo>
                    <a:pt x="143400" y="61341"/>
                    <a:pt x="147295" y="55217"/>
                    <a:pt x="147294" y="48486"/>
                  </a:cubicBezTo>
                  <a:lnTo>
                    <a:pt x="147294" y="10700"/>
                  </a:lnTo>
                  <a:cubicBezTo>
                    <a:pt x="147286" y="4772"/>
                    <a:pt x="142474" y="-28"/>
                    <a:pt x="136545" y="-20"/>
                  </a:cubicBezTo>
                  <a:cubicBezTo>
                    <a:pt x="134990" y="-18"/>
                    <a:pt x="133455" y="322"/>
                    <a:pt x="132044" y="975"/>
                  </a:cubicBezTo>
                  <a:close/>
                </a:path>
              </a:pathLst>
            </a:custGeom>
            <a:solidFill>
              <a:srgbClr val="00B5E2"/>
            </a:solidFill>
            <a:ln w="9525" cap="flat">
              <a:noFill/>
              <a:prstDash val="solid"/>
              <a:miter/>
            </a:ln>
          </p:spPr>
          <p:txBody>
            <a:bodyPr rtlCol="0" anchor="ctr"/>
            <a:lstStyle/>
            <a:p>
              <a:endParaRPr lang="en-US" sz="1350"/>
            </a:p>
          </p:txBody>
        </p:sp>
        <p:sp>
          <p:nvSpPr>
            <p:cNvPr id="14" name="Freeform: Shape 13">
              <a:extLst>
                <a:ext uri="{FF2B5EF4-FFF2-40B4-BE49-F238E27FC236}">
                  <a16:creationId xmlns:a16="http://schemas.microsoft.com/office/drawing/2014/main" id="{1955B591-5250-4A28-98BF-E4B17A610A6C}"/>
                </a:ext>
              </a:extLst>
            </p:cNvPr>
            <p:cNvSpPr/>
            <p:nvPr/>
          </p:nvSpPr>
          <p:spPr>
            <a:xfrm>
              <a:off x="13134583" y="7796073"/>
              <a:ext cx="96411" cy="181695"/>
            </a:xfrm>
            <a:custGeom>
              <a:avLst/>
              <a:gdLst>
                <a:gd name="connsiteX0" fmla="*/ 46796 w 96411"/>
                <a:gd name="connsiteY0" fmla="*/ 7110 h 181695"/>
                <a:gd name="connsiteX1" fmla="*/ 1009 w 96411"/>
                <a:gd name="connsiteY1" fmla="*/ 133792 h 181695"/>
                <a:gd name="connsiteX2" fmla="*/ 5077 w 96411"/>
                <a:gd name="connsiteY2" fmla="*/ 151890 h 181695"/>
                <a:gd name="connsiteX3" fmla="*/ 31975 w 96411"/>
                <a:gd name="connsiteY3" fmla="*/ 178560 h 181695"/>
                <a:gd name="connsiteX4" fmla="*/ 47169 w 96411"/>
                <a:gd name="connsiteY4" fmla="*/ 178497 h 181695"/>
                <a:gd name="connsiteX5" fmla="*/ 49644 w 96411"/>
                <a:gd name="connsiteY5" fmla="*/ 174588 h 181695"/>
                <a:gd name="connsiteX6" fmla="*/ 95364 w 96411"/>
                <a:gd name="connsiteY6" fmla="*/ 47905 h 181695"/>
                <a:gd name="connsiteX7" fmla="*/ 91278 w 96411"/>
                <a:gd name="connsiteY7" fmla="*/ 29751 h 181695"/>
                <a:gd name="connsiteX8" fmla="*/ 64465 w 96411"/>
                <a:gd name="connsiteY8" fmla="*/ 3081 h 181695"/>
                <a:gd name="connsiteX9" fmla="*/ 49271 w 96411"/>
                <a:gd name="connsiteY9" fmla="*/ 3173 h 181695"/>
                <a:gd name="connsiteX10" fmla="*/ 46796 w 96411"/>
                <a:gd name="connsiteY10" fmla="*/ 7110 h 181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11" h="181695">
                  <a:moveTo>
                    <a:pt x="46796" y="7110"/>
                  </a:moveTo>
                  <a:lnTo>
                    <a:pt x="1009" y="133792"/>
                  </a:lnTo>
                  <a:cubicBezTo>
                    <a:pt x="-1275" y="140102"/>
                    <a:pt x="312" y="147164"/>
                    <a:pt x="5077" y="151890"/>
                  </a:cubicBezTo>
                  <a:lnTo>
                    <a:pt x="31975" y="178560"/>
                  </a:lnTo>
                  <a:cubicBezTo>
                    <a:pt x="36188" y="182739"/>
                    <a:pt x="42991" y="182711"/>
                    <a:pt x="47169" y="178497"/>
                  </a:cubicBezTo>
                  <a:cubicBezTo>
                    <a:pt x="48269" y="177389"/>
                    <a:pt x="49112" y="176056"/>
                    <a:pt x="49644" y="174588"/>
                  </a:cubicBezTo>
                  <a:lnTo>
                    <a:pt x="95364" y="47905"/>
                  </a:lnTo>
                  <a:cubicBezTo>
                    <a:pt x="97648" y="41574"/>
                    <a:pt x="96055" y="34493"/>
                    <a:pt x="91278" y="29751"/>
                  </a:cubicBezTo>
                  <a:lnTo>
                    <a:pt x="64465" y="3081"/>
                  </a:lnTo>
                  <a:cubicBezTo>
                    <a:pt x="60243" y="-1089"/>
                    <a:pt x="53441" y="-1048"/>
                    <a:pt x="49271" y="3173"/>
                  </a:cubicBezTo>
                  <a:cubicBezTo>
                    <a:pt x="48169" y="4290"/>
                    <a:pt x="47324" y="5633"/>
                    <a:pt x="46796" y="7110"/>
                  </a:cubicBezTo>
                  <a:close/>
                </a:path>
              </a:pathLst>
            </a:custGeom>
            <a:solidFill>
              <a:srgbClr val="E5007E"/>
            </a:solidFill>
            <a:ln w="9525" cap="flat">
              <a:noFill/>
              <a:prstDash val="solid"/>
              <a:miter/>
            </a:ln>
          </p:spPr>
          <p:txBody>
            <a:bodyPr rtlCol="0" anchor="ctr"/>
            <a:lstStyle/>
            <a:p>
              <a:endParaRPr lang="en-US" sz="1350"/>
            </a:p>
          </p:txBody>
        </p:sp>
        <p:sp>
          <p:nvSpPr>
            <p:cNvPr id="15" name="Freeform: Shape 14">
              <a:extLst>
                <a:ext uri="{FF2B5EF4-FFF2-40B4-BE49-F238E27FC236}">
                  <a16:creationId xmlns:a16="http://schemas.microsoft.com/office/drawing/2014/main" id="{71A01B16-93C8-4F7E-A2DE-EBF0B562C731}"/>
                </a:ext>
              </a:extLst>
            </p:cNvPr>
            <p:cNvSpPr/>
            <p:nvPr/>
          </p:nvSpPr>
          <p:spPr>
            <a:xfrm>
              <a:off x="13297373" y="7805146"/>
              <a:ext cx="122459" cy="147342"/>
            </a:xfrm>
            <a:custGeom>
              <a:avLst/>
              <a:gdLst>
                <a:gd name="connsiteX0" fmla="*/ 993 w 122459"/>
                <a:gd name="connsiteY0" fmla="*/ 15382 h 147342"/>
                <a:gd name="connsiteX1" fmla="*/ 58143 w 122459"/>
                <a:gd name="connsiteY1" fmla="*/ 137388 h 147342"/>
                <a:gd name="connsiteX2" fmla="*/ 73802 w 122459"/>
                <a:gd name="connsiteY2" fmla="*/ 147322 h 147342"/>
                <a:gd name="connsiteX3" fmla="*/ 111702 w 122459"/>
                <a:gd name="connsiteY3" fmla="*/ 147218 h 147342"/>
                <a:gd name="connsiteX4" fmla="*/ 122439 w 122459"/>
                <a:gd name="connsiteY4" fmla="*/ 136467 h 147342"/>
                <a:gd name="connsiteX5" fmla="*/ 121427 w 122459"/>
                <a:gd name="connsiteY5" fmla="*/ 131920 h 147342"/>
                <a:gd name="connsiteX6" fmla="*/ 64277 w 122459"/>
                <a:gd name="connsiteY6" fmla="*/ 9943 h 147342"/>
                <a:gd name="connsiteX7" fmla="*/ 48551 w 122459"/>
                <a:gd name="connsiteY7" fmla="*/ -20 h 147342"/>
                <a:gd name="connsiteX8" fmla="*/ 10765 w 122459"/>
                <a:gd name="connsiteY8" fmla="*/ 85 h 147342"/>
                <a:gd name="connsiteX9" fmla="*/ -20 w 122459"/>
                <a:gd name="connsiteY9" fmla="*/ 10788 h 147342"/>
                <a:gd name="connsiteX10" fmla="*/ 993 w 122459"/>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9" h="147342">
                  <a:moveTo>
                    <a:pt x="993" y="15382"/>
                  </a:moveTo>
                  <a:lnTo>
                    <a:pt x="58143" y="137388"/>
                  </a:lnTo>
                  <a:cubicBezTo>
                    <a:pt x="60987" y="143462"/>
                    <a:pt x="67094" y="147337"/>
                    <a:pt x="73802" y="147322"/>
                  </a:cubicBezTo>
                  <a:lnTo>
                    <a:pt x="111702" y="147218"/>
                  </a:lnTo>
                  <a:cubicBezTo>
                    <a:pt x="117636" y="147214"/>
                    <a:pt x="122443" y="142401"/>
                    <a:pt x="122439" y="136467"/>
                  </a:cubicBezTo>
                  <a:cubicBezTo>
                    <a:pt x="122438" y="134895"/>
                    <a:pt x="122092" y="133343"/>
                    <a:pt x="121427" y="131920"/>
                  </a:cubicBezTo>
                  <a:lnTo>
                    <a:pt x="64277" y="9943"/>
                  </a:lnTo>
                  <a:cubicBezTo>
                    <a:pt x="61415" y="3849"/>
                    <a:pt x="55283" y="-36"/>
                    <a:pt x="48551" y="-20"/>
                  </a:cubicBezTo>
                  <a:lnTo>
                    <a:pt x="10765" y="85"/>
                  </a:lnTo>
                  <a:cubicBezTo>
                    <a:pt x="4831" y="62"/>
                    <a:pt x="3" y="4854"/>
                    <a:pt x="-20" y="10788"/>
                  </a:cubicBezTo>
                  <a:cubicBezTo>
                    <a:pt x="-26" y="12375"/>
                    <a:pt x="320" y="13945"/>
                    <a:pt x="993" y="15382"/>
                  </a:cubicBezTo>
                  <a:close/>
                </a:path>
              </a:pathLst>
            </a:custGeom>
            <a:solidFill>
              <a:srgbClr val="00B5E2"/>
            </a:solidFill>
            <a:ln w="9525" cap="flat">
              <a:noFill/>
              <a:prstDash val="solid"/>
              <a:miter/>
            </a:ln>
          </p:spPr>
          <p:txBody>
            <a:bodyPr rtlCol="0" anchor="ctr"/>
            <a:lstStyle/>
            <a:p>
              <a:endParaRPr lang="en-US" sz="1350"/>
            </a:p>
          </p:txBody>
        </p:sp>
        <p:sp>
          <p:nvSpPr>
            <p:cNvPr id="16" name="Freeform: Shape 15">
              <a:extLst>
                <a:ext uri="{FF2B5EF4-FFF2-40B4-BE49-F238E27FC236}">
                  <a16:creationId xmlns:a16="http://schemas.microsoft.com/office/drawing/2014/main" id="{8001238C-C3B6-4691-88C6-1ABE455D4854}"/>
                </a:ext>
              </a:extLst>
            </p:cNvPr>
            <p:cNvSpPr/>
            <p:nvPr/>
          </p:nvSpPr>
          <p:spPr>
            <a:xfrm>
              <a:off x="13292054" y="7362778"/>
              <a:ext cx="96540" cy="181729"/>
            </a:xfrm>
            <a:custGeom>
              <a:avLst/>
              <a:gdLst>
                <a:gd name="connsiteX0" fmla="*/ 46954 w 96540"/>
                <a:gd name="connsiteY0" fmla="*/ 7104 h 181729"/>
                <a:gd name="connsiteX1" fmla="*/ 1015 w 96540"/>
                <a:gd name="connsiteY1" fmla="*/ 133738 h 181729"/>
                <a:gd name="connsiteX2" fmla="*/ 5054 w 96540"/>
                <a:gd name="connsiteY2" fmla="*/ 151836 h 181729"/>
                <a:gd name="connsiteX3" fmla="*/ 31915 w 96540"/>
                <a:gd name="connsiteY3" fmla="*/ 178582 h 181729"/>
                <a:gd name="connsiteX4" fmla="*/ 47109 w 96540"/>
                <a:gd name="connsiteY4" fmla="*/ 178544 h 181729"/>
                <a:gd name="connsiteX5" fmla="*/ 49593 w 96540"/>
                <a:gd name="connsiteY5" fmla="*/ 174629 h 181729"/>
                <a:gd name="connsiteX6" fmla="*/ 95484 w 96540"/>
                <a:gd name="connsiteY6" fmla="*/ 47947 h 181729"/>
                <a:gd name="connsiteX7" fmla="*/ 91427 w 96540"/>
                <a:gd name="connsiteY7" fmla="*/ 29783 h 181729"/>
                <a:gd name="connsiteX8" fmla="*/ 64642 w 96540"/>
                <a:gd name="connsiteY8" fmla="*/ 3113 h 181729"/>
                <a:gd name="connsiteX9" fmla="*/ 49461 w 96540"/>
                <a:gd name="connsiteY9" fmla="*/ 3135 h 181729"/>
                <a:gd name="connsiteX10" fmla="*/ 46954 w 96540"/>
                <a:gd name="connsiteY10" fmla="*/ 7104 h 181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540" h="181729">
                  <a:moveTo>
                    <a:pt x="46954" y="7104"/>
                  </a:moveTo>
                  <a:lnTo>
                    <a:pt x="1015" y="133738"/>
                  </a:lnTo>
                  <a:cubicBezTo>
                    <a:pt x="-1273" y="140043"/>
                    <a:pt x="302" y="147103"/>
                    <a:pt x="5054" y="151836"/>
                  </a:cubicBezTo>
                  <a:lnTo>
                    <a:pt x="31915" y="178582"/>
                  </a:lnTo>
                  <a:cubicBezTo>
                    <a:pt x="36121" y="182767"/>
                    <a:pt x="42924" y="182750"/>
                    <a:pt x="47109" y="178544"/>
                  </a:cubicBezTo>
                  <a:cubicBezTo>
                    <a:pt x="48212" y="177435"/>
                    <a:pt x="49060" y="176099"/>
                    <a:pt x="49593" y="174629"/>
                  </a:cubicBezTo>
                  <a:lnTo>
                    <a:pt x="95484" y="47947"/>
                  </a:lnTo>
                  <a:cubicBezTo>
                    <a:pt x="97777" y="41618"/>
                    <a:pt x="96195" y="34534"/>
                    <a:pt x="91427" y="29783"/>
                  </a:cubicBezTo>
                  <a:lnTo>
                    <a:pt x="64642" y="3113"/>
                  </a:lnTo>
                  <a:cubicBezTo>
                    <a:pt x="60444" y="-1073"/>
                    <a:pt x="53647" y="-1063"/>
                    <a:pt x="49461" y="3135"/>
                  </a:cubicBezTo>
                  <a:cubicBezTo>
                    <a:pt x="48343" y="4257"/>
                    <a:pt x="47487" y="5612"/>
                    <a:pt x="46954" y="7104"/>
                  </a:cubicBezTo>
                  <a:close/>
                </a:path>
              </a:pathLst>
            </a:custGeom>
            <a:solidFill>
              <a:srgbClr val="E5007E"/>
            </a:solidFill>
            <a:ln w="9525" cap="flat">
              <a:noFill/>
              <a:prstDash val="solid"/>
              <a:miter/>
            </a:ln>
          </p:spPr>
          <p:txBody>
            <a:bodyPr rtlCol="0" anchor="ctr"/>
            <a:lstStyle/>
            <a:p>
              <a:endParaRPr lang="en-US" sz="1350"/>
            </a:p>
          </p:txBody>
        </p:sp>
        <p:sp>
          <p:nvSpPr>
            <p:cNvPr id="17" name="Freeform: Shape 16">
              <a:extLst>
                <a:ext uri="{FF2B5EF4-FFF2-40B4-BE49-F238E27FC236}">
                  <a16:creationId xmlns:a16="http://schemas.microsoft.com/office/drawing/2014/main" id="{920EDB2A-D473-41A4-B0B9-79DEA4947EB1}"/>
                </a:ext>
              </a:extLst>
            </p:cNvPr>
            <p:cNvSpPr/>
            <p:nvPr/>
          </p:nvSpPr>
          <p:spPr>
            <a:xfrm>
              <a:off x="13103034" y="7388047"/>
              <a:ext cx="122406" cy="147342"/>
            </a:xfrm>
            <a:custGeom>
              <a:avLst/>
              <a:gdLst>
                <a:gd name="connsiteX0" fmla="*/ 992 w 122406"/>
                <a:gd name="connsiteY0" fmla="*/ 15382 h 147342"/>
                <a:gd name="connsiteX1" fmla="*/ 58142 w 122406"/>
                <a:gd name="connsiteY1" fmla="*/ 137388 h 147342"/>
                <a:gd name="connsiteX2" fmla="*/ 73802 w 122406"/>
                <a:gd name="connsiteY2" fmla="*/ 147322 h 147342"/>
                <a:gd name="connsiteX3" fmla="*/ 111711 w 122406"/>
                <a:gd name="connsiteY3" fmla="*/ 147218 h 147342"/>
                <a:gd name="connsiteX4" fmla="*/ 122387 w 122406"/>
                <a:gd name="connsiteY4" fmla="*/ 136425 h 147342"/>
                <a:gd name="connsiteX5" fmla="*/ 121369 w 122406"/>
                <a:gd name="connsiteY5" fmla="*/ 131920 h 147342"/>
                <a:gd name="connsiteX6" fmla="*/ 64219 w 122406"/>
                <a:gd name="connsiteY6" fmla="*/ 9943 h 147342"/>
                <a:gd name="connsiteX7" fmla="*/ 48503 w 122406"/>
                <a:gd name="connsiteY7" fmla="*/ -20 h 147342"/>
                <a:gd name="connsiteX8" fmla="*/ 10718 w 122406"/>
                <a:gd name="connsiteY8" fmla="*/ 85 h 147342"/>
                <a:gd name="connsiteX9" fmla="*/ -20 w 122406"/>
                <a:gd name="connsiteY9" fmla="*/ 10836 h 147342"/>
                <a:gd name="connsiteX10" fmla="*/ 992 w 122406"/>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06" h="147342">
                  <a:moveTo>
                    <a:pt x="992" y="15382"/>
                  </a:moveTo>
                  <a:lnTo>
                    <a:pt x="58142" y="137388"/>
                  </a:lnTo>
                  <a:cubicBezTo>
                    <a:pt x="60985" y="143464"/>
                    <a:pt x="67094" y="147339"/>
                    <a:pt x="73802" y="147322"/>
                  </a:cubicBezTo>
                  <a:lnTo>
                    <a:pt x="111711" y="147218"/>
                  </a:lnTo>
                  <a:cubicBezTo>
                    <a:pt x="117639" y="147185"/>
                    <a:pt x="122419" y="142353"/>
                    <a:pt x="122387" y="136425"/>
                  </a:cubicBezTo>
                  <a:cubicBezTo>
                    <a:pt x="122379" y="134867"/>
                    <a:pt x="122031" y="133330"/>
                    <a:pt x="121369" y="131920"/>
                  </a:cubicBezTo>
                  <a:lnTo>
                    <a:pt x="64219" y="9943"/>
                  </a:lnTo>
                  <a:cubicBezTo>
                    <a:pt x="61366" y="3847"/>
                    <a:pt x="55235" y="-40"/>
                    <a:pt x="48503" y="-20"/>
                  </a:cubicBezTo>
                  <a:lnTo>
                    <a:pt x="10718" y="85"/>
                  </a:lnTo>
                  <a:cubicBezTo>
                    <a:pt x="4783" y="89"/>
                    <a:pt x="-24" y="4902"/>
                    <a:pt x="-20" y="10836"/>
                  </a:cubicBezTo>
                  <a:cubicBezTo>
                    <a:pt x="-19" y="12407"/>
                    <a:pt x="327" y="13959"/>
                    <a:pt x="992" y="15382"/>
                  </a:cubicBezTo>
                  <a:close/>
                </a:path>
              </a:pathLst>
            </a:custGeom>
            <a:solidFill>
              <a:srgbClr val="00B5E2"/>
            </a:solidFill>
            <a:ln w="9525" cap="flat">
              <a:noFill/>
              <a:prstDash val="solid"/>
              <a:miter/>
            </a:ln>
          </p:spPr>
          <p:txBody>
            <a:bodyPr rtlCol="0" anchor="ctr"/>
            <a:lstStyle/>
            <a:p>
              <a:endParaRPr lang="en-US" sz="1350"/>
            </a:p>
          </p:txBody>
        </p:sp>
        <p:sp>
          <p:nvSpPr>
            <p:cNvPr id="18" name="Freeform: Shape 17">
              <a:extLst>
                <a:ext uri="{FF2B5EF4-FFF2-40B4-BE49-F238E27FC236}">
                  <a16:creationId xmlns:a16="http://schemas.microsoft.com/office/drawing/2014/main" id="{A69238C9-6D38-47EA-A031-38E61AE2683A}"/>
                </a:ext>
              </a:extLst>
            </p:cNvPr>
            <p:cNvSpPr/>
            <p:nvPr/>
          </p:nvSpPr>
          <p:spPr>
            <a:xfrm>
              <a:off x="12954017" y="7544175"/>
              <a:ext cx="181560" cy="97012"/>
            </a:xfrm>
            <a:custGeom>
              <a:avLst/>
              <a:gdLst>
                <a:gd name="connsiteX0" fmla="*/ 6992 w 181560"/>
                <a:gd name="connsiteY0" fmla="*/ 49354 h 97012"/>
                <a:gd name="connsiteX1" fmla="*/ 133398 w 181560"/>
                <a:gd name="connsiteY1" fmla="*/ 95931 h 97012"/>
                <a:gd name="connsiteX2" fmla="*/ 151495 w 181560"/>
                <a:gd name="connsiteY2" fmla="*/ 91978 h 97012"/>
                <a:gd name="connsiteX3" fmla="*/ 178375 w 181560"/>
                <a:gd name="connsiteY3" fmla="*/ 65251 h 97012"/>
                <a:gd name="connsiteX4" fmla="*/ 178418 w 181560"/>
                <a:gd name="connsiteY4" fmla="*/ 50070 h 97012"/>
                <a:gd name="connsiteX5" fmla="*/ 174508 w 181560"/>
                <a:gd name="connsiteY5" fmla="*/ 47563 h 97012"/>
                <a:gd name="connsiteX6" fmla="*/ 48102 w 181560"/>
                <a:gd name="connsiteY6" fmla="*/ 1043 h 97012"/>
                <a:gd name="connsiteX7" fmla="*/ 29928 w 181560"/>
                <a:gd name="connsiteY7" fmla="*/ 5015 h 97012"/>
                <a:gd name="connsiteX8" fmla="*/ 3134 w 181560"/>
                <a:gd name="connsiteY8" fmla="*/ 31685 h 97012"/>
                <a:gd name="connsiteX9" fmla="*/ 3114 w 181560"/>
                <a:gd name="connsiteY9" fmla="*/ 46866 h 97012"/>
                <a:gd name="connsiteX10" fmla="*/ 6992 w 181560"/>
                <a:gd name="connsiteY10" fmla="*/ 49354 h 9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60" h="97012">
                  <a:moveTo>
                    <a:pt x="6992" y="49354"/>
                  </a:moveTo>
                  <a:lnTo>
                    <a:pt x="133398" y="95931"/>
                  </a:lnTo>
                  <a:cubicBezTo>
                    <a:pt x="139685" y="98247"/>
                    <a:pt x="146745" y="96704"/>
                    <a:pt x="151495" y="91978"/>
                  </a:cubicBezTo>
                  <a:lnTo>
                    <a:pt x="178375" y="65251"/>
                  </a:lnTo>
                  <a:cubicBezTo>
                    <a:pt x="182579" y="61070"/>
                    <a:pt x="182598" y="54273"/>
                    <a:pt x="178418" y="50070"/>
                  </a:cubicBezTo>
                  <a:cubicBezTo>
                    <a:pt x="177313" y="48959"/>
                    <a:pt x="175978" y="48103"/>
                    <a:pt x="174508" y="47563"/>
                  </a:cubicBezTo>
                  <a:lnTo>
                    <a:pt x="48102" y="1043"/>
                  </a:lnTo>
                  <a:cubicBezTo>
                    <a:pt x="41786" y="-1278"/>
                    <a:pt x="34699" y="271"/>
                    <a:pt x="29928" y="5015"/>
                  </a:cubicBezTo>
                  <a:lnTo>
                    <a:pt x="3134" y="31685"/>
                  </a:lnTo>
                  <a:cubicBezTo>
                    <a:pt x="-1064" y="35871"/>
                    <a:pt x="-1072" y="42668"/>
                    <a:pt x="3114" y="46866"/>
                  </a:cubicBezTo>
                  <a:cubicBezTo>
                    <a:pt x="4211" y="47966"/>
                    <a:pt x="5534" y="48815"/>
                    <a:pt x="6992" y="49354"/>
                  </a:cubicBezTo>
                  <a:close/>
                </a:path>
              </a:pathLst>
            </a:custGeom>
            <a:solidFill>
              <a:srgbClr val="E5007E"/>
            </a:solidFill>
            <a:ln w="9525" cap="flat">
              <a:noFill/>
              <a:prstDash val="solid"/>
              <a:miter/>
            </a:ln>
          </p:spPr>
          <p:txBody>
            <a:bodyPr rtlCol="0" anchor="ctr"/>
            <a:lstStyle/>
            <a:p>
              <a:endParaRPr lang="en-US" sz="1350"/>
            </a:p>
          </p:txBody>
        </p:sp>
        <p:sp>
          <p:nvSpPr>
            <p:cNvPr id="19" name="Freeform: Shape 18">
              <a:extLst>
                <a:ext uri="{FF2B5EF4-FFF2-40B4-BE49-F238E27FC236}">
                  <a16:creationId xmlns:a16="http://schemas.microsoft.com/office/drawing/2014/main" id="{9BFDA369-0CB4-446F-AA67-48B9ABC55102}"/>
                </a:ext>
              </a:extLst>
            </p:cNvPr>
            <p:cNvSpPr/>
            <p:nvPr/>
          </p:nvSpPr>
          <p:spPr>
            <a:xfrm>
              <a:off x="13386289" y="7701517"/>
              <a:ext cx="181554" cy="97011"/>
            </a:xfrm>
            <a:custGeom>
              <a:avLst/>
              <a:gdLst>
                <a:gd name="connsiteX0" fmla="*/ 6984 w 181554"/>
                <a:gd name="connsiteY0" fmla="*/ 49355 h 97011"/>
                <a:gd name="connsiteX1" fmla="*/ 133400 w 181554"/>
                <a:gd name="connsiteY1" fmla="*/ 95932 h 97011"/>
                <a:gd name="connsiteX2" fmla="*/ 151497 w 181554"/>
                <a:gd name="connsiteY2" fmla="*/ 91979 h 97011"/>
                <a:gd name="connsiteX3" fmla="*/ 178367 w 181554"/>
                <a:gd name="connsiteY3" fmla="*/ 65252 h 97011"/>
                <a:gd name="connsiteX4" fmla="*/ 178408 w 181554"/>
                <a:gd name="connsiteY4" fmla="*/ 50058 h 97011"/>
                <a:gd name="connsiteX5" fmla="*/ 174510 w 181554"/>
                <a:gd name="connsiteY5" fmla="*/ 47555 h 97011"/>
                <a:gd name="connsiteX6" fmla="*/ 48103 w 181554"/>
                <a:gd name="connsiteY6" fmla="*/ 1044 h 97011"/>
                <a:gd name="connsiteX7" fmla="*/ 29920 w 181554"/>
                <a:gd name="connsiteY7" fmla="*/ 5016 h 97011"/>
                <a:gd name="connsiteX8" fmla="*/ 3126 w 181554"/>
                <a:gd name="connsiteY8" fmla="*/ 31686 h 97011"/>
                <a:gd name="connsiteX9" fmla="*/ 3127 w 181554"/>
                <a:gd name="connsiteY9" fmla="*/ 46880 h 97011"/>
                <a:gd name="connsiteX10" fmla="*/ 6984 w 181554"/>
                <a:gd name="connsiteY10" fmla="*/ 49355 h 9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54" h="97011">
                  <a:moveTo>
                    <a:pt x="6984" y="49355"/>
                  </a:moveTo>
                  <a:lnTo>
                    <a:pt x="133400" y="95932"/>
                  </a:lnTo>
                  <a:cubicBezTo>
                    <a:pt x="139688" y="98245"/>
                    <a:pt x="146746" y="96704"/>
                    <a:pt x="151497" y="91979"/>
                  </a:cubicBezTo>
                  <a:lnTo>
                    <a:pt x="178367" y="65252"/>
                  </a:lnTo>
                  <a:cubicBezTo>
                    <a:pt x="182575" y="61068"/>
                    <a:pt x="182593" y="54265"/>
                    <a:pt x="178408" y="50058"/>
                  </a:cubicBezTo>
                  <a:cubicBezTo>
                    <a:pt x="177306" y="48950"/>
                    <a:pt x="175976" y="48096"/>
                    <a:pt x="174510" y="47555"/>
                  </a:cubicBezTo>
                  <a:lnTo>
                    <a:pt x="48103" y="1044"/>
                  </a:lnTo>
                  <a:cubicBezTo>
                    <a:pt x="41785" y="-1279"/>
                    <a:pt x="34694" y="271"/>
                    <a:pt x="29920" y="5016"/>
                  </a:cubicBezTo>
                  <a:lnTo>
                    <a:pt x="3126" y="31686"/>
                  </a:lnTo>
                  <a:cubicBezTo>
                    <a:pt x="-1069" y="35882"/>
                    <a:pt x="-1068" y="42686"/>
                    <a:pt x="3127" y="46880"/>
                  </a:cubicBezTo>
                  <a:cubicBezTo>
                    <a:pt x="4220" y="47973"/>
                    <a:pt x="5535" y="48817"/>
                    <a:pt x="6984" y="49355"/>
                  </a:cubicBezTo>
                  <a:close/>
                </a:path>
              </a:pathLst>
            </a:custGeom>
            <a:solidFill>
              <a:srgbClr val="E5007E"/>
            </a:solidFill>
            <a:ln w="9525" cap="flat">
              <a:noFill/>
              <a:prstDash val="solid"/>
              <a:miter/>
            </a:ln>
          </p:spPr>
          <p:txBody>
            <a:bodyPr rtlCol="0" anchor="ctr"/>
            <a:lstStyle/>
            <a:p>
              <a:endParaRPr lang="en-US" sz="1350"/>
            </a:p>
          </p:txBody>
        </p:sp>
        <p:sp>
          <p:nvSpPr>
            <p:cNvPr id="20" name="Freeform: Shape 19">
              <a:extLst>
                <a:ext uri="{FF2B5EF4-FFF2-40B4-BE49-F238E27FC236}">
                  <a16:creationId xmlns:a16="http://schemas.microsoft.com/office/drawing/2014/main" id="{3BCB2580-81B0-4E5C-BC20-607470C2C7B4}"/>
                </a:ext>
              </a:extLst>
            </p:cNvPr>
            <p:cNvSpPr/>
            <p:nvPr/>
          </p:nvSpPr>
          <p:spPr>
            <a:xfrm>
              <a:off x="13396845" y="7511629"/>
              <a:ext cx="147380" cy="122040"/>
            </a:xfrm>
            <a:custGeom>
              <a:avLst/>
              <a:gdLst>
                <a:gd name="connsiteX0" fmla="*/ 132120 w 147380"/>
                <a:gd name="connsiteY0" fmla="*/ 966 h 122040"/>
                <a:gd name="connsiteX1" fmla="*/ 9953 w 147380"/>
                <a:gd name="connsiteY1" fmla="*/ 57754 h 122040"/>
                <a:gd name="connsiteX2" fmla="*/ -20 w 147380"/>
                <a:gd name="connsiteY2" fmla="*/ 73384 h 122040"/>
                <a:gd name="connsiteX3" fmla="*/ -20 w 147380"/>
                <a:gd name="connsiteY3" fmla="*/ 111294 h 122040"/>
                <a:gd name="connsiteX4" fmla="*/ 10723 w 147380"/>
                <a:gd name="connsiteY4" fmla="*/ 122020 h 122040"/>
                <a:gd name="connsiteX5" fmla="*/ 15220 w 147380"/>
                <a:gd name="connsiteY5" fmla="*/ 121028 h 122040"/>
                <a:gd name="connsiteX6" fmla="*/ 137350 w 147380"/>
                <a:gd name="connsiteY6" fmla="*/ 64183 h 122040"/>
                <a:gd name="connsiteX7" fmla="*/ 147360 w 147380"/>
                <a:gd name="connsiteY7" fmla="*/ 48496 h 122040"/>
                <a:gd name="connsiteX8" fmla="*/ 147360 w 147380"/>
                <a:gd name="connsiteY8" fmla="*/ 10710 h 122040"/>
                <a:gd name="connsiteX9" fmla="*/ 136602 w 147380"/>
                <a:gd name="connsiteY9" fmla="*/ -20 h 122040"/>
                <a:gd name="connsiteX10" fmla="*/ 132120 w 147380"/>
                <a:gd name="connsiteY10" fmla="*/ 966 h 122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80" h="122040">
                  <a:moveTo>
                    <a:pt x="132120" y="966"/>
                  </a:moveTo>
                  <a:lnTo>
                    <a:pt x="9953" y="57754"/>
                  </a:lnTo>
                  <a:cubicBezTo>
                    <a:pt x="3870" y="60579"/>
                    <a:pt x="-21" y="66677"/>
                    <a:pt x="-20" y="73384"/>
                  </a:cubicBezTo>
                  <a:lnTo>
                    <a:pt x="-20" y="111294"/>
                  </a:lnTo>
                  <a:cubicBezTo>
                    <a:pt x="-15" y="117222"/>
                    <a:pt x="4795" y="122025"/>
                    <a:pt x="10723" y="122020"/>
                  </a:cubicBezTo>
                  <a:cubicBezTo>
                    <a:pt x="12277" y="122018"/>
                    <a:pt x="13810" y="121680"/>
                    <a:pt x="15220" y="121028"/>
                  </a:cubicBezTo>
                  <a:lnTo>
                    <a:pt x="137350" y="64183"/>
                  </a:lnTo>
                  <a:cubicBezTo>
                    <a:pt x="143455" y="61348"/>
                    <a:pt x="147360" y="55227"/>
                    <a:pt x="147360" y="48496"/>
                  </a:cubicBezTo>
                  <a:lnTo>
                    <a:pt x="147360" y="10710"/>
                  </a:lnTo>
                  <a:cubicBezTo>
                    <a:pt x="147353" y="4776"/>
                    <a:pt x="142536" y="-28"/>
                    <a:pt x="136602" y="-20"/>
                  </a:cubicBezTo>
                  <a:cubicBezTo>
                    <a:pt x="135054" y="-18"/>
                    <a:pt x="133525" y="318"/>
                    <a:pt x="132120" y="966"/>
                  </a:cubicBezTo>
                  <a:close/>
                </a:path>
              </a:pathLst>
            </a:custGeom>
            <a:solidFill>
              <a:srgbClr val="00B5E2"/>
            </a:solidFill>
            <a:ln w="9525" cap="flat">
              <a:noFill/>
              <a:prstDash val="solid"/>
              <a:miter/>
            </a:ln>
          </p:spPr>
          <p:txBody>
            <a:bodyPr rtlCol="0" anchor="ctr"/>
            <a:lstStyle/>
            <a:p>
              <a:endParaRPr lang="en-US" sz="1350"/>
            </a:p>
          </p:txBody>
        </p:sp>
      </p:grpSp>
      <p:grpSp>
        <p:nvGrpSpPr>
          <p:cNvPr id="21" name="Group 20">
            <a:extLst>
              <a:ext uri="{FF2B5EF4-FFF2-40B4-BE49-F238E27FC236}">
                <a16:creationId xmlns:a16="http://schemas.microsoft.com/office/drawing/2014/main" id="{657FB402-BEA9-456C-A194-7FCF98B9DBE9}"/>
              </a:ext>
            </a:extLst>
          </p:cNvPr>
          <p:cNvGrpSpPr/>
          <p:nvPr/>
        </p:nvGrpSpPr>
        <p:grpSpPr>
          <a:xfrm>
            <a:off x="1348083" y="2404930"/>
            <a:ext cx="739979" cy="986638"/>
            <a:chOff x="8987631" y="5741194"/>
            <a:chExt cx="700088" cy="700088"/>
          </a:xfrm>
        </p:grpSpPr>
        <p:sp>
          <p:nvSpPr>
            <p:cNvPr id="22" name="Freeform: Shape 21">
              <a:extLst>
                <a:ext uri="{FF2B5EF4-FFF2-40B4-BE49-F238E27FC236}">
                  <a16:creationId xmlns:a16="http://schemas.microsoft.com/office/drawing/2014/main" id="{D9BE35F8-BA4C-4C80-A7F6-3EF13413F84D}"/>
                </a:ext>
              </a:extLst>
            </p:cNvPr>
            <p:cNvSpPr/>
            <p:nvPr/>
          </p:nvSpPr>
          <p:spPr>
            <a:xfrm>
              <a:off x="9045003" y="6067450"/>
              <a:ext cx="316487" cy="338873"/>
            </a:xfrm>
            <a:custGeom>
              <a:avLst/>
              <a:gdLst>
                <a:gd name="connsiteX0" fmla="*/ 311371 w 316487"/>
                <a:gd name="connsiteY0" fmla="*/ 35228 h 338873"/>
                <a:gd name="connsiteX1" fmla="*/ 279539 w 316487"/>
                <a:gd name="connsiteY1" fmla="*/ 3510 h 338873"/>
                <a:gd name="connsiteX2" fmla="*/ 267090 w 316487"/>
                <a:gd name="connsiteY2" fmla="*/ 986 h 338873"/>
                <a:gd name="connsiteX3" fmla="*/ 9915 w 316487"/>
                <a:gd name="connsiteY3" fmla="*/ 120658 h 338873"/>
                <a:gd name="connsiteX4" fmla="*/ -20 w 316487"/>
                <a:gd name="connsiteY4" fmla="*/ 136288 h 338873"/>
                <a:gd name="connsiteX5" fmla="*/ -20 w 316487"/>
                <a:gd name="connsiteY5" fmla="*/ 174188 h 338873"/>
                <a:gd name="connsiteX6" fmla="*/ 10739 w 316487"/>
                <a:gd name="connsiteY6" fmla="*/ 184918 h 338873"/>
                <a:gd name="connsiteX7" fmla="*/ 15220 w 316487"/>
                <a:gd name="connsiteY7" fmla="*/ 183932 h 338873"/>
                <a:gd name="connsiteX8" fmla="*/ 243287 w 316487"/>
                <a:gd name="connsiteY8" fmla="*/ 77729 h 338873"/>
                <a:gd name="connsiteX9" fmla="*/ 166020 w 316487"/>
                <a:gd name="connsiteY9" fmla="*/ 290879 h 338873"/>
                <a:gd name="connsiteX10" fmla="*/ 170068 w 316487"/>
                <a:gd name="connsiteY10" fmla="*/ 308977 h 338873"/>
                <a:gd name="connsiteX11" fmla="*/ 196928 w 316487"/>
                <a:gd name="connsiteY11" fmla="*/ 335723 h 338873"/>
                <a:gd name="connsiteX12" fmla="*/ 212109 w 316487"/>
                <a:gd name="connsiteY12" fmla="*/ 335697 h 338873"/>
                <a:gd name="connsiteX13" fmla="*/ 214597 w 316487"/>
                <a:gd name="connsiteY13" fmla="*/ 331780 h 338873"/>
                <a:gd name="connsiteX14" fmla="*/ 315429 w 316487"/>
                <a:gd name="connsiteY14" fmla="*/ 53392 h 338873"/>
                <a:gd name="connsiteX15" fmla="*/ 311371 w 316487"/>
                <a:gd name="connsiteY15" fmla="*/ 35228 h 33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6487" h="338873">
                  <a:moveTo>
                    <a:pt x="311371" y="35228"/>
                  </a:moveTo>
                  <a:lnTo>
                    <a:pt x="279539" y="3510"/>
                  </a:lnTo>
                  <a:cubicBezTo>
                    <a:pt x="276396" y="21"/>
                    <a:pt x="271343" y="-1004"/>
                    <a:pt x="267090" y="986"/>
                  </a:cubicBezTo>
                  <a:lnTo>
                    <a:pt x="9915" y="120658"/>
                  </a:lnTo>
                  <a:cubicBezTo>
                    <a:pt x="3845" y="123492"/>
                    <a:pt x="-30" y="129589"/>
                    <a:pt x="-20" y="136288"/>
                  </a:cubicBezTo>
                  <a:lnTo>
                    <a:pt x="-20" y="174188"/>
                  </a:lnTo>
                  <a:cubicBezTo>
                    <a:pt x="-12" y="180122"/>
                    <a:pt x="4804" y="184926"/>
                    <a:pt x="10739" y="184918"/>
                  </a:cubicBezTo>
                  <a:cubicBezTo>
                    <a:pt x="12286" y="184916"/>
                    <a:pt x="13814" y="184580"/>
                    <a:pt x="15220" y="183932"/>
                  </a:cubicBezTo>
                  <a:lnTo>
                    <a:pt x="243287" y="77729"/>
                  </a:lnTo>
                  <a:lnTo>
                    <a:pt x="166020" y="290879"/>
                  </a:lnTo>
                  <a:cubicBezTo>
                    <a:pt x="163734" y="297186"/>
                    <a:pt x="165313" y="304246"/>
                    <a:pt x="170068" y="308977"/>
                  </a:cubicBezTo>
                  <a:lnTo>
                    <a:pt x="196928" y="335723"/>
                  </a:lnTo>
                  <a:cubicBezTo>
                    <a:pt x="201128" y="339908"/>
                    <a:pt x="207925" y="339896"/>
                    <a:pt x="212109" y="335697"/>
                  </a:cubicBezTo>
                  <a:cubicBezTo>
                    <a:pt x="213214" y="334588"/>
                    <a:pt x="214064" y="333251"/>
                    <a:pt x="214597" y="331780"/>
                  </a:cubicBezTo>
                  <a:lnTo>
                    <a:pt x="315429" y="53392"/>
                  </a:lnTo>
                  <a:cubicBezTo>
                    <a:pt x="317726" y="47064"/>
                    <a:pt x="316143" y="39977"/>
                    <a:pt x="311371" y="35228"/>
                  </a:cubicBezTo>
                  <a:close/>
                </a:path>
              </a:pathLst>
            </a:custGeom>
            <a:solidFill>
              <a:schemeClr val="bg1"/>
            </a:solidFill>
            <a:ln w="9525" cap="flat">
              <a:noFill/>
              <a:prstDash val="solid"/>
              <a:miter/>
            </a:ln>
          </p:spPr>
          <p:txBody>
            <a:bodyPr rtlCol="0" anchor="ctr"/>
            <a:lstStyle/>
            <a:p>
              <a:endParaRPr lang="en-US" sz="1350"/>
            </a:p>
          </p:txBody>
        </p:sp>
        <p:sp>
          <p:nvSpPr>
            <p:cNvPr id="23" name="Oval 22">
              <a:extLst>
                <a:ext uri="{FF2B5EF4-FFF2-40B4-BE49-F238E27FC236}">
                  <a16:creationId xmlns:a16="http://schemas.microsoft.com/office/drawing/2014/main" id="{CF839F15-0A2D-4A19-99C3-F43EE9B10A5A}"/>
                </a:ext>
              </a:extLst>
            </p:cNvPr>
            <p:cNvSpPr/>
            <p:nvPr/>
          </p:nvSpPr>
          <p:spPr>
            <a:xfrm>
              <a:off x="8987631" y="5741194"/>
              <a:ext cx="700088" cy="70008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24" name="Text Placeholder 5">
            <a:extLst>
              <a:ext uri="{FF2B5EF4-FFF2-40B4-BE49-F238E27FC236}">
                <a16:creationId xmlns:a16="http://schemas.microsoft.com/office/drawing/2014/main" id="{7D2E0CDB-4424-4582-A412-5D051471B199}"/>
              </a:ext>
            </a:extLst>
          </p:cNvPr>
          <p:cNvSpPr>
            <a:spLocks noGrp="1"/>
          </p:cNvSpPr>
          <p:nvPr>
            <p:ph type="body" sz="quarter" idx="12" hasCustomPrompt="1"/>
          </p:nvPr>
        </p:nvSpPr>
        <p:spPr>
          <a:xfrm>
            <a:off x="2085975" y="4365105"/>
            <a:ext cx="6400800" cy="1087959"/>
          </a:xfrm>
        </p:spPr>
        <p:txBody>
          <a:bodyPr anchor="t">
            <a:noAutofit/>
          </a:bodyPr>
          <a:lstStyle>
            <a:lvl1pPr marL="0" indent="0">
              <a:lnSpc>
                <a:spcPct val="100000"/>
              </a:lnSpc>
              <a:spcBef>
                <a:spcPts val="0"/>
              </a:spcBef>
              <a:spcAft>
                <a:spcPts val="0"/>
              </a:spcAft>
              <a:buNone/>
              <a:defRPr sz="1500">
                <a:solidFill>
                  <a:schemeClr val="accent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Contact Information</a:t>
            </a:r>
          </a:p>
        </p:txBody>
      </p:sp>
    </p:spTree>
    <p:custDataLst>
      <p:tags r:id="rId1"/>
    </p:custDataLst>
    <p:extLst>
      <p:ext uri="{BB962C8B-B14F-4D97-AF65-F5344CB8AC3E}">
        <p14:creationId xmlns:p14="http://schemas.microsoft.com/office/powerpoint/2010/main" val="386802589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50"/>
                                            <p:tgtEl>
                                              <p:spTgt spid="7"/>
                                            </p:tgtEl>
                                          </p:cBhvr>
                                        </p:animEffect>
                                      </p:childTnLst>
                                    </p:cTn>
                                  </p:par>
                                  <p:par>
                                    <p:cTn id="8" presetID="42" presetClass="path" presetSubtype="0" decel="100000" fill="hold" nodeType="withEffect">
                                      <p:stCondLst>
                                        <p:cond delay="1000"/>
                                      </p:stCondLst>
                                      <p:childTnLst>
                                        <p:animMotion origin="layout" path="M -0.01719 -0.00024 L 6.25E-7 4.44444E-6 " pathEditMode="relative" rAng="0" ptsTypes="AA">
                                          <p:cBhvr>
                                            <p:cTn id="9" dur="500" fill="hold"/>
                                            <p:tgtEl>
                                              <p:spTgt spid="7"/>
                                            </p:tgtEl>
                                            <p:attrNameLst>
                                              <p:attrName>ppt_x</p:attrName>
                                              <p:attrName>ppt_y</p:attrName>
                                            </p:attrNameLst>
                                          </p:cBhvr>
                                          <p:rCtr x="859" y="0"/>
                                        </p:animMotion>
                                      </p:childTnLst>
                                    </p:cTn>
                                  </p:par>
                                  <p:par>
                                    <p:cTn id="10" presetID="23" presetClass="entr" presetSubtype="16"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200" fill="hold"/>
                                            <p:tgtEl>
                                              <p:spTgt spid="12"/>
                                            </p:tgtEl>
                                            <p:attrNameLst>
                                              <p:attrName>ppt_w</p:attrName>
                                            </p:attrNameLst>
                                          </p:cBhvr>
                                          <p:tavLst>
                                            <p:tav tm="0">
                                              <p:val>
                                                <p:fltVal val="0"/>
                                              </p:val>
                                            </p:tav>
                                            <p:tav tm="100000">
                                              <p:val>
                                                <p:strVal val="#ppt_w"/>
                                              </p:val>
                                            </p:tav>
                                          </p:tavLst>
                                        </p:anim>
                                        <p:anim calcmode="lin" valueType="num">
                                          <p:cBhvr>
                                            <p:cTn id="13" dur="200" fill="hold"/>
                                            <p:tgtEl>
                                              <p:spTgt spid="12"/>
                                            </p:tgtEl>
                                            <p:attrNameLst>
                                              <p:attrName>ppt_h</p:attrName>
                                            </p:attrNameLst>
                                          </p:cBhvr>
                                          <p:tavLst>
                                            <p:tav tm="0">
                                              <p:val>
                                                <p:fltVal val="0"/>
                                              </p:val>
                                            </p:tav>
                                            <p:tav tm="100000">
                                              <p:val>
                                                <p:strVal val="#ppt_h"/>
                                              </p:val>
                                            </p:tav>
                                          </p:tavLst>
                                        </p:anim>
                                      </p:childTnLst>
                                    </p:cTn>
                                  </p:par>
                                  <p:par>
                                    <p:cTn id="14" presetID="6" presetClass="emph" presetSubtype="0" fill="hold" nodeType="withEffect" p14:presetBounceEnd="99000">
                                      <p:stCondLst>
                                        <p:cond delay="0"/>
                                      </p:stCondLst>
                                      <p:childTnLst>
                                        <p:animScale p14:bounceEnd="99000">
                                          <p:cBhvr>
                                            <p:cTn id="15" dur="1000" fill="hold"/>
                                            <p:tgtEl>
                                              <p:spTgt spid="12"/>
                                            </p:tgtEl>
                                          </p:cBhvr>
                                          <p:by x="110000" y="110000"/>
                                        </p:animScale>
                                      </p:childTnLst>
                                    </p:cTn>
                                  </p:par>
                                  <p:par>
                                    <p:cTn id="16" presetID="6" presetClass="emph" presetSubtype="0" accel="50000" decel="50000" fill="hold" nodeType="withEffect">
                                      <p:stCondLst>
                                        <p:cond delay="0"/>
                                      </p:stCondLst>
                                      <p:childTnLst>
                                        <p:animScale>
                                          <p:cBhvr>
                                            <p:cTn id="17" dur="250" fill="hold"/>
                                            <p:tgtEl>
                                              <p:spTgt spid="12"/>
                                            </p:tgtEl>
                                          </p:cBhvr>
                                          <p:by x="91000" y="91000"/>
                                        </p:animScale>
                                      </p:childTnLst>
                                    </p:cTn>
                                  </p:par>
                                  <p:par>
                                    <p:cTn id="18" presetID="6" presetClass="emph" presetSubtype="0" decel="100000" fill="hold" nodeType="withEffect">
                                      <p:stCondLst>
                                        <p:cond delay="1000"/>
                                      </p:stCondLst>
                                      <p:childTnLst>
                                        <p:animScale>
                                          <p:cBhvr>
                                            <p:cTn id="19" dur="250" fill="hold"/>
                                            <p:tgtEl>
                                              <p:spTgt spid="12"/>
                                            </p:tgtEl>
                                          </p:cBhvr>
                                          <p:by x="80000" y="80000"/>
                                        </p:animScale>
                                      </p:childTnLst>
                                    </p:cTn>
                                  </p:par>
                                  <p:par>
                                    <p:cTn id="20" presetID="6" presetClass="emph" presetSubtype="0" decel="100000" fill="hold" nodeType="withEffect">
                                      <p:stCondLst>
                                        <p:cond delay="1250"/>
                                      </p:stCondLst>
                                      <p:childTnLst>
                                        <p:animScale>
                                          <p:cBhvr>
                                            <p:cTn id="21" dur="250" fill="hold"/>
                                            <p:tgtEl>
                                              <p:spTgt spid="12"/>
                                            </p:tgtEl>
                                          </p:cBhvr>
                                          <p:by x="120000" y="120000"/>
                                        </p:animScale>
                                      </p:childTnLst>
                                    </p:cTn>
                                  </p:par>
                                  <p:par>
                                    <p:cTn id="22" presetID="10" presetClass="entr" presetSubtype="0" fill="hold" nodeType="withEffect">
                                      <p:stCondLst>
                                        <p:cond delay="50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250"/>
                                            <p:tgtEl>
                                              <p:spTgt spid="21"/>
                                            </p:tgtEl>
                                          </p:cBhvr>
                                        </p:animEffect>
                                      </p:childTnLst>
                                    </p:cTn>
                                  </p:par>
                                  <p:par>
                                    <p:cTn id="25" presetID="42" presetClass="path" presetSubtype="0" decel="100000" fill="hold" nodeType="withEffect">
                                      <p:stCondLst>
                                        <p:cond delay="500"/>
                                      </p:stCondLst>
                                      <p:childTnLst>
                                        <p:animMotion origin="layout" path="M -0.06211 0.04305 L -6.25E-7 3.33333E-6 " pathEditMode="relative" rAng="0" ptsTypes="AA">
                                          <p:cBhvr>
                                            <p:cTn id="26" dur="500" fill="hold"/>
                                            <p:tgtEl>
                                              <p:spTgt spid="21"/>
                                            </p:tgtEl>
                                            <p:attrNameLst>
                                              <p:attrName>ppt_x</p:attrName>
                                              <p:attrName>ppt_y</p:attrName>
                                            </p:attrNameLst>
                                          </p:cBhvr>
                                          <p:rCtr x="3099" y="-2153"/>
                                        </p:animMotion>
                                      </p:childTnLst>
                                    </p:cTn>
                                  </p:par>
                                  <p:par>
                                    <p:cTn id="27" presetID="6" presetClass="emph" presetSubtype="0" decel="100000" fill="hold" nodeType="withEffect">
                                      <p:stCondLst>
                                        <p:cond delay="1000"/>
                                      </p:stCondLst>
                                      <p:childTnLst>
                                        <p:animScale>
                                          <p:cBhvr>
                                            <p:cTn id="28" dur="250" fill="hold"/>
                                            <p:tgtEl>
                                              <p:spTgt spid="21"/>
                                            </p:tgtEl>
                                          </p:cBhvr>
                                          <p:by x="80000" y="80000"/>
                                        </p:animScale>
                                      </p:childTnLst>
                                    </p:cTn>
                                  </p:par>
                                  <p:par>
                                    <p:cTn id="29" presetID="6" presetClass="emph" presetSubtype="0" decel="100000" fill="hold" nodeType="withEffect">
                                      <p:stCondLst>
                                        <p:cond delay="1250"/>
                                      </p:stCondLst>
                                      <p:childTnLst>
                                        <p:animScale>
                                          <p:cBhvr>
                                            <p:cTn id="30" dur="250" fill="hold"/>
                                            <p:tgtEl>
                                              <p:spTgt spid="21"/>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a14="http://schemas.microsoft.com/office/drawing/2010/main" xmlns:a16="http://schemas.microsoft.com/office/drawing/2014/main"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50"/>
                                            <p:tgtEl>
                                              <p:spTgt spid="7"/>
                                            </p:tgtEl>
                                          </p:cBhvr>
                                        </p:animEffect>
                                      </p:childTnLst>
                                    </p:cTn>
                                  </p:par>
                                  <p:par>
                                    <p:cTn id="8" presetID="42" presetClass="path" presetSubtype="0" decel="100000" fill="hold" nodeType="withEffect">
                                      <p:stCondLst>
                                        <p:cond delay="1000"/>
                                      </p:stCondLst>
                                      <p:childTnLst>
                                        <p:animMotion origin="layout" path="M -0.01719 -0.00024 L 6.25E-7 4.44444E-6 " pathEditMode="relative" rAng="0" ptsTypes="AA">
                                          <p:cBhvr>
                                            <p:cTn id="9" dur="500" fill="hold"/>
                                            <p:tgtEl>
                                              <p:spTgt spid="7"/>
                                            </p:tgtEl>
                                            <p:attrNameLst>
                                              <p:attrName>ppt_x</p:attrName>
                                              <p:attrName>ppt_y</p:attrName>
                                            </p:attrNameLst>
                                          </p:cBhvr>
                                          <p:rCtr x="859" y="0"/>
                                        </p:animMotion>
                                      </p:childTnLst>
                                    </p:cTn>
                                  </p:par>
                                  <p:par>
                                    <p:cTn id="10" presetID="23" presetClass="entr" presetSubtype="16"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200" fill="hold"/>
                                            <p:tgtEl>
                                              <p:spTgt spid="12"/>
                                            </p:tgtEl>
                                            <p:attrNameLst>
                                              <p:attrName>ppt_w</p:attrName>
                                            </p:attrNameLst>
                                          </p:cBhvr>
                                          <p:tavLst>
                                            <p:tav tm="0">
                                              <p:val>
                                                <p:fltVal val="0"/>
                                              </p:val>
                                            </p:tav>
                                            <p:tav tm="100000">
                                              <p:val>
                                                <p:strVal val="#ppt_w"/>
                                              </p:val>
                                            </p:tav>
                                          </p:tavLst>
                                        </p:anim>
                                        <p:anim calcmode="lin" valueType="num">
                                          <p:cBhvr>
                                            <p:cTn id="13" dur="200" fill="hold"/>
                                            <p:tgtEl>
                                              <p:spTgt spid="12"/>
                                            </p:tgtEl>
                                            <p:attrNameLst>
                                              <p:attrName>ppt_h</p:attrName>
                                            </p:attrNameLst>
                                          </p:cBhvr>
                                          <p:tavLst>
                                            <p:tav tm="0">
                                              <p:val>
                                                <p:fltVal val="0"/>
                                              </p:val>
                                            </p:tav>
                                            <p:tav tm="100000">
                                              <p:val>
                                                <p:strVal val="#ppt_h"/>
                                              </p:val>
                                            </p:tav>
                                          </p:tavLst>
                                        </p:anim>
                                      </p:childTnLst>
                                    </p:cTn>
                                  </p:par>
                                  <p:par>
                                    <p:cTn id="14" presetID="6" presetClass="emph" presetSubtype="0" fill="hold" nodeType="withEffect">
                                      <p:stCondLst>
                                        <p:cond delay="0"/>
                                      </p:stCondLst>
                                      <p:childTnLst>
                                        <p:animScale>
                                          <p:cBhvr>
                                            <p:cTn id="15" dur="1000" fill="hold"/>
                                            <p:tgtEl>
                                              <p:spTgt spid="12"/>
                                            </p:tgtEl>
                                          </p:cBhvr>
                                          <p:by x="110000" y="110000"/>
                                        </p:animScale>
                                      </p:childTnLst>
                                    </p:cTn>
                                  </p:par>
                                  <p:par>
                                    <p:cTn id="16" presetID="6" presetClass="emph" presetSubtype="0" accel="50000" decel="50000" fill="hold" nodeType="withEffect">
                                      <p:stCondLst>
                                        <p:cond delay="0"/>
                                      </p:stCondLst>
                                      <p:childTnLst>
                                        <p:animScale>
                                          <p:cBhvr>
                                            <p:cTn id="17" dur="250" fill="hold"/>
                                            <p:tgtEl>
                                              <p:spTgt spid="12"/>
                                            </p:tgtEl>
                                          </p:cBhvr>
                                          <p:by x="91000" y="91000"/>
                                        </p:animScale>
                                      </p:childTnLst>
                                    </p:cTn>
                                  </p:par>
                                  <p:par>
                                    <p:cTn id="18" presetID="6" presetClass="emph" presetSubtype="0" decel="100000" fill="hold" nodeType="withEffect">
                                      <p:stCondLst>
                                        <p:cond delay="1000"/>
                                      </p:stCondLst>
                                      <p:childTnLst>
                                        <p:animScale>
                                          <p:cBhvr>
                                            <p:cTn id="19" dur="250" fill="hold"/>
                                            <p:tgtEl>
                                              <p:spTgt spid="12"/>
                                            </p:tgtEl>
                                          </p:cBhvr>
                                          <p:by x="80000" y="80000"/>
                                        </p:animScale>
                                      </p:childTnLst>
                                    </p:cTn>
                                  </p:par>
                                  <p:par>
                                    <p:cTn id="20" presetID="6" presetClass="emph" presetSubtype="0" decel="100000" fill="hold" nodeType="withEffect">
                                      <p:stCondLst>
                                        <p:cond delay="1250"/>
                                      </p:stCondLst>
                                      <p:childTnLst>
                                        <p:animScale>
                                          <p:cBhvr>
                                            <p:cTn id="21" dur="250" fill="hold"/>
                                            <p:tgtEl>
                                              <p:spTgt spid="12"/>
                                            </p:tgtEl>
                                          </p:cBhvr>
                                          <p:by x="120000" y="120000"/>
                                        </p:animScale>
                                      </p:childTnLst>
                                    </p:cTn>
                                  </p:par>
                                  <p:par>
                                    <p:cTn id="22" presetID="10" presetClass="entr" presetSubtype="0" fill="hold" nodeType="withEffect">
                                      <p:stCondLst>
                                        <p:cond delay="50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250"/>
                                            <p:tgtEl>
                                              <p:spTgt spid="21"/>
                                            </p:tgtEl>
                                          </p:cBhvr>
                                        </p:animEffect>
                                      </p:childTnLst>
                                    </p:cTn>
                                  </p:par>
                                  <p:par>
                                    <p:cTn id="25" presetID="42" presetClass="path" presetSubtype="0" decel="100000" fill="hold" nodeType="withEffect">
                                      <p:stCondLst>
                                        <p:cond delay="500"/>
                                      </p:stCondLst>
                                      <p:childTnLst>
                                        <p:animMotion origin="layout" path="M -0.06211 0.04305 L -6.25E-7 3.33333E-6 " pathEditMode="relative" rAng="0" ptsTypes="AA">
                                          <p:cBhvr>
                                            <p:cTn id="26" dur="500" fill="hold"/>
                                            <p:tgtEl>
                                              <p:spTgt spid="21"/>
                                            </p:tgtEl>
                                            <p:attrNameLst>
                                              <p:attrName>ppt_x</p:attrName>
                                              <p:attrName>ppt_y</p:attrName>
                                            </p:attrNameLst>
                                          </p:cBhvr>
                                          <p:rCtr x="3099" y="-2153"/>
                                        </p:animMotion>
                                      </p:childTnLst>
                                    </p:cTn>
                                  </p:par>
                                  <p:par>
                                    <p:cTn id="27" presetID="6" presetClass="emph" presetSubtype="0" decel="100000" fill="hold" nodeType="withEffect">
                                      <p:stCondLst>
                                        <p:cond delay="1000"/>
                                      </p:stCondLst>
                                      <p:childTnLst>
                                        <p:animScale>
                                          <p:cBhvr>
                                            <p:cTn id="28" dur="250" fill="hold"/>
                                            <p:tgtEl>
                                              <p:spTgt spid="21"/>
                                            </p:tgtEl>
                                          </p:cBhvr>
                                          <p:by x="80000" y="80000"/>
                                        </p:animScale>
                                      </p:childTnLst>
                                    </p:cTn>
                                  </p:par>
                                  <p:par>
                                    <p:cTn id="29" presetID="6" presetClass="emph" presetSubtype="0" decel="100000" fill="hold" nodeType="withEffect">
                                      <p:stCondLst>
                                        <p:cond delay="1250"/>
                                      </p:stCondLst>
                                      <p:childTnLst>
                                        <p:animScale>
                                          <p:cBhvr>
                                            <p:cTn id="30" dur="250" fill="hold"/>
                                            <p:tgtEl>
                                              <p:spTgt spid="21"/>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cSld name="2_Title Slide">
    <p:spTree>
      <p:nvGrpSpPr>
        <p:cNvPr id="1" name=""/>
        <p:cNvGrpSpPr/>
        <p:nvPr/>
      </p:nvGrpSpPr>
      <p:grpSpPr>
        <a:xfrm>
          <a:off x="0" y="0"/>
          <a:ext cx="0" cy="0"/>
          <a:chOff x="0" y="0"/>
          <a:chExt cx="0" cy="0"/>
        </a:xfrm>
      </p:grpSpPr>
      <p:sp>
        <p:nvSpPr>
          <p:cNvPr id="739332" name="Date"/>
          <p:cNvSpPr>
            <a:spLocks noGrp="1" noChangeArrowheads="1"/>
          </p:cNvSpPr>
          <p:nvPr>
            <p:ph type="subTitle" idx="1"/>
          </p:nvPr>
        </p:nvSpPr>
        <p:spPr>
          <a:xfrm>
            <a:off x="3008691" y="2689225"/>
            <a:ext cx="3748012" cy="414338"/>
          </a:xfrm>
        </p:spPr>
        <p:txBody>
          <a:bodyPr/>
          <a:lstStyle>
            <a:lvl1pPr marL="0" indent="0">
              <a:buFont typeface="Wingdings" pitchFamily="-110" charset="2"/>
              <a:buNone/>
              <a:defRPr>
                <a:solidFill>
                  <a:srgbClr val="FFFFFF"/>
                </a:solidFill>
              </a:defRPr>
            </a:lvl1pPr>
          </a:lstStyle>
          <a:p>
            <a:r>
              <a:rPr lang="en-US"/>
              <a:t>Click to edit Master subtitle style</a:t>
            </a:r>
          </a:p>
        </p:txBody>
      </p:sp>
      <p:sp>
        <p:nvSpPr>
          <p:cNvPr id="739333" name="PresentationTitle"/>
          <p:cNvSpPr>
            <a:spLocks noGrp="1" noChangeArrowheads="1"/>
          </p:cNvSpPr>
          <p:nvPr>
            <p:ph type="ctrTitle" sz="quarter"/>
          </p:nvPr>
        </p:nvSpPr>
        <p:spPr>
          <a:xfrm>
            <a:off x="3008691" y="3173414"/>
            <a:ext cx="5637893" cy="839787"/>
          </a:xfrm>
        </p:spPr>
        <p:txBody>
          <a:bodyPr tIns="42351" rIns="84705" bIns="42351" anchor="t"/>
          <a:lstStyle>
            <a:lvl1pPr>
              <a:defRPr sz="4000">
                <a:solidFill>
                  <a:srgbClr val="FFFFFF"/>
                </a:solidFill>
              </a:defRPr>
            </a:lvl1pPr>
          </a:lstStyle>
          <a:p>
            <a:r>
              <a:rPr lang="en-US"/>
              <a:t>Document Management Selection – Final Recommendation</a:t>
            </a:r>
          </a:p>
        </p:txBody>
      </p:sp>
    </p:spTree>
    <p:extLst>
      <p:ext uri="{BB962C8B-B14F-4D97-AF65-F5344CB8AC3E}">
        <p14:creationId xmlns:p14="http://schemas.microsoft.com/office/powerpoint/2010/main" val="368129039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79060" y="1131888"/>
            <a:ext cx="3826630" cy="5014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50833" y="1131888"/>
            <a:ext cx="3828143" cy="5014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9174993"/>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7724061"/>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595" y="274638"/>
            <a:ext cx="823081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6595" y="1535113"/>
            <a:ext cx="40413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6595" y="2174875"/>
            <a:ext cx="40413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572" y="1535113"/>
            <a:ext cx="40428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4572" y="2174875"/>
            <a:ext cx="40428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70941821"/>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Title Slid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02C63BD-2563-4C3E-AE50-FD0AFCC146A3}"/>
              </a:ext>
            </a:extLst>
          </p:cNvPr>
          <p:cNvSpPr/>
          <p:nvPr/>
        </p:nvSpPr>
        <p:spPr>
          <a:xfrm>
            <a:off x="-9524" y="-11113"/>
            <a:ext cx="9153524" cy="6869113"/>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17" name="Text Placeholder 16">
            <a:extLst>
              <a:ext uri="{FF2B5EF4-FFF2-40B4-BE49-F238E27FC236}">
                <a16:creationId xmlns:a16="http://schemas.microsoft.com/office/drawing/2014/main" id="{57089A24-DBD7-4A88-9F77-12FFBB6D6F33}"/>
              </a:ext>
            </a:extLst>
          </p:cNvPr>
          <p:cNvSpPr>
            <a:spLocks noGrp="1"/>
          </p:cNvSpPr>
          <p:nvPr>
            <p:ph type="body" sz="quarter" idx="10" hasCustomPrompt="1"/>
          </p:nvPr>
        </p:nvSpPr>
        <p:spPr>
          <a:xfrm>
            <a:off x="1150144" y="1295401"/>
            <a:ext cx="6842522" cy="2376488"/>
          </a:xfrm>
        </p:spPr>
        <p:txBody>
          <a:bodyPr anchor="b">
            <a:normAutofit/>
          </a:bodyPr>
          <a:lstStyle>
            <a:lvl1pPr marL="0" indent="0">
              <a:lnSpc>
                <a:spcPct val="100000"/>
              </a:lnSpc>
              <a:spcBef>
                <a:spcPts val="0"/>
              </a:spcBef>
              <a:spcAft>
                <a:spcPts val="0"/>
              </a:spcAft>
              <a:buNone/>
              <a:defRPr sz="4050" b="1" baseline="0">
                <a:solidFill>
                  <a:schemeClr val="bg1"/>
                </a:solidFill>
              </a:defRPr>
            </a:lvl1pPr>
            <a:lvl2pPr marL="342900" indent="0">
              <a:buNone/>
              <a:defRPr b="1">
                <a:solidFill>
                  <a:schemeClr val="bg1"/>
                </a:solidFill>
              </a:defRPr>
            </a:lvl2pPr>
            <a:lvl3pPr marL="685800" indent="0">
              <a:buNone/>
              <a:defRPr b="1">
                <a:solidFill>
                  <a:schemeClr val="bg1"/>
                </a:solidFill>
              </a:defRPr>
            </a:lvl3pPr>
            <a:lvl4pPr marL="1028700" indent="0">
              <a:buNone/>
              <a:defRPr b="1">
                <a:solidFill>
                  <a:schemeClr val="bg1"/>
                </a:solidFill>
              </a:defRPr>
            </a:lvl4pPr>
            <a:lvl5pPr marL="1371600" indent="0">
              <a:buNone/>
              <a:defRPr b="1">
                <a:solidFill>
                  <a:schemeClr val="bg1"/>
                </a:solidFill>
              </a:defRPr>
            </a:lvl5pPr>
          </a:lstStyle>
          <a:p>
            <a:pPr lvl="0"/>
            <a:r>
              <a:rPr lang="en-US" dirty="0"/>
              <a:t>Title Here, Max 3 Lines, Arial, White, Bold, Size 54,</a:t>
            </a:r>
            <a:br>
              <a:rPr lang="en-US" dirty="0"/>
            </a:br>
            <a:r>
              <a:rPr lang="en-US" dirty="0"/>
              <a:t>Capitalize</a:t>
            </a:r>
          </a:p>
        </p:txBody>
      </p:sp>
      <p:sp>
        <p:nvSpPr>
          <p:cNvPr id="19" name="Text Placeholder 18">
            <a:extLst>
              <a:ext uri="{FF2B5EF4-FFF2-40B4-BE49-F238E27FC236}">
                <a16:creationId xmlns:a16="http://schemas.microsoft.com/office/drawing/2014/main" id="{DC844719-D539-418A-8C27-0300ACB79575}"/>
              </a:ext>
            </a:extLst>
          </p:cNvPr>
          <p:cNvSpPr>
            <a:spLocks noGrp="1"/>
          </p:cNvSpPr>
          <p:nvPr>
            <p:ph type="body" sz="quarter" idx="11" hasCustomPrompt="1"/>
          </p:nvPr>
        </p:nvSpPr>
        <p:spPr>
          <a:xfrm>
            <a:off x="1150144" y="3887789"/>
            <a:ext cx="6842522" cy="485775"/>
          </a:xfrm>
        </p:spPr>
        <p:txBody>
          <a:bodyPr vert="horz" lIns="91440" tIns="45720" rIns="91440" bIns="45720" rtlCol="0" anchor="t">
            <a:normAutofit/>
          </a:bodyPr>
          <a:lstStyle>
            <a:lvl1pPr marL="0" indent="0">
              <a:lnSpc>
                <a:spcPct val="100000"/>
              </a:lnSpc>
              <a:spcBef>
                <a:spcPts val="0"/>
              </a:spcBef>
              <a:buNone/>
              <a:defRPr lang="en-US" sz="1500" b="1" baseline="0" dirty="0" smtClean="0">
                <a:solidFill>
                  <a:schemeClr val="accent1"/>
                </a:solidFill>
              </a:defRPr>
            </a:lvl1pPr>
            <a:lvl2pPr>
              <a:defRPr lang="en-US" sz="1500" b="1" dirty="0" smtClean="0">
                <a:solidFill>
                  <a:schemeClr val="accent2"/>
                </a:solidFill>
              </a:defRPr>
            </a:lvl2pPr>
            <a:lvl3pPr>
              <a:defRPr lang="en-US" sz="1500" b="1" dirty="0" smtClean="0">
                <a:solidFill>
                  <a:schemeClr val="accent2"/>
                </a:solidFill>
              </a:defRPr>
            </a:lvl3pPr>
            <a:lvl4pPr>
              <a:defRPr lang="en-US" sz="1500" b="1" dirty="0" smtClean="0">
                <a:solidFill>
                  <a:schemeClr val="accent2"/>
                </a:solidFill>
              </a:defRPr>
            </a:lvl4pPr>
            <a:lvl5pPr>
              <a:defRPr lang="en-US" sz="1500" b="1" dirty="0">
                <a:solidFill>
                  <a:schemeClr val="accent2"/>
                </a:solidFill>
              </a:defRPr>
            </a:lvl5pPr>
          </a:lstStyle>
          <a:p>
            <a:pPr marL="171450" lvl="0" indent="-171450"/>
            <a:r>
              <a:rPr lang="en-US"/>
              <a:t>Name or subtitle here, 1 line, Arial, bold, size 20, Sentence case</a:t>
            </a:r>
          </a:p>
        </p:txBody>
      </p:sp>
      <p:pic>
        <p:nvPicPr>
          <p:cNvPr id="15" name="Graphic 14">
            <a:extLst>
              <a:ext uri="{FF2B5EF4-FFF2-40B4-BE49-F238E27FC236}">
                <a16:creationId xmlns:a16="http://schemas.microsoft.com/office/drawing/2014/main" id="{586C99C3-19B0-4FBB-836C-6CE3824076B4}"/>
              </a:ext>
            </a:extLst>
          </p:cNvPr>
          <p:cNvPicPr>
            <a:picLocks noChangeAspect="1"/>
          </p:cNvPicPr>
          <p:nvPr/>
        </p:nvPicPr>
        <p:blipFill rotWithShape="1">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rcRect t="49575"/>
          <a:stretch/>
        </p:blipFill>
        <p:spPr>
          <a:xfrm>
            <a:off x="-9525" y="-11113"/>
            <a:ext cx="1221386" cy="1644877"/>
          </a:xfrm>
          <a:prstGeom prst="rect">
            <a:avLst/>
          </a:prstGeom>
        </p:spPr>
      </p:pic>
      <p:pic>
        <p:nvPicPr>
          <p:cNvPr id="22" name="Picture 21">
            <a:extLst>
              <a:ext uri="{FF2B5EF4-FFF2-40B4-BE49-F238E27FC236}">
                <a16:creationId xmlns:a16="http://schemas.microsoft.com/office/drawing/2014/main" id="{DD3762F8-B029-4229-836A-3C77CF09C840}"/>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7310437" y="5730875"/>
            <a:ext cx="1519238" cy="739776"/>
          </a:xfrm>
          <a:prstGeom prst="rect">
            <a:avLst/>
          </a:prstGeom>
        </p:spPr>
      </p:pic>
      <p:sp>
        <p:nvSpPr>
          <p:cNvPr id="23" name="Rectangle 22">
            <a:extLst>
              <a:ext uri="{FF2B5EF4-FFF2-40B4-BE49-F238E27FC236}">
                <a16:creationId xmlns:a16="http://schemas.microsoft.com/office/drawing/2014/main" id="{F0B6367F-2211-4E4A-8B4D-BA44553DD46F}"/>
              </a:ext>
            </a:extLst>
          </p:cNvPr>
          <p:cNvSpPr/>
          <p:nvPr/>
        </p:nvSpPr>
        <p:spPr>
          <a:xfrm>
            <a:off x="5543551" y="5689601"/>
            <a:ext cx="1764506" cy="911225"/>
          </a:xfrm>
          <a:prstGeom prst="rect">
            <a:avLst/>
          </a:prstGeom>
          <a:gradFill flip="none" rotWithShape="1">
            <a:gsLst>
              <a:gs pos="0">
                <a:schemeClr val="tx2"/>
              </a:gs>
              <a:gs pos="100000">
                <a:schemeClr val="tx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38" name="Group 37">
            <a:extLst>
              <a:ext uri="{FF2B5EF4-FFF2-40B4-BE49-F238E27FC236}">
                <a16:creationId xmlns:a16="http://schemas.microsoft.com/office/drawing/2014/main" id="{BC51860D-1C34-4FC9-B4DB-A0458FE90AAB}"/>
              </a:ext>
            </a:extLst>
          </p:cNvPr>
          <p:cNvGrpSpPr/>
          <p:nvPr/>
        </p:nvGrpSpPr>
        <p:grpSpPr>
          <a:xfrm>
            <a:off x="6776461" y="5780916"/>
            <a:ext cx="460370" cy="614990"/>
            <a:chOff x="12954017" y="7362778"/>
            <a:chExt cx="613826" cy="614990"/>
          </a:xfrm>
        </p:grpSpPr>
        <p:sp>
          <p:nvSpPr>
            <p:cNvPr id="29" name="Freeform: Shape 28">
              <a:extLst>
                <a:ext uri="{FF2B5EF4-FFF2-40B4-BE49-F238E27FC236}">
                  <a16:creationId xmlns:a16="http://schemas.microsoft.com/office/drawing/2014/main" id="{37C328C8-F575-4816-830D-7831AF9E95C0}"/>
                </a:ext>
              </a:extLst>
            </p:cNvPr>
            <p:cNvSpPr/>
            <p:nvPr/>
          </p:nvSpPr>
          <p:spPr>
            <a:xfrm>
              <a:off x="12987261" y="7702119"/>
              <a:ext cx="147313" cy="122154"/>
            </a:xfrm>
            <a:custGeom>
              <a:avLst/>
              <a:gdLst>
                <a:gd name="connsiteX0" fmla="*/ 132044 w 147313"/>
                <a:gd name="connsiteY0" fmla="*/ 975 h 122154"/>
                <a:gd name="connsiteX1" fmla="*/ 9934 w 147313"/>
                <a:gd name="connsiteY1" fmla="*/ 57878 h 122154"/>
                <a:gd name="connsiteX2" fmla="*/ -20 w 147313"/>
                <a:gd name="connsiteY2" fmla="*/ 73518 h 122154"/>
                <a:gd name="connsiteX3" fmla="*/ -20 w 147313"/>
                <a:gd name="connsiteY3" fmla="*/ 111427 h 122154"/>
                <a:gd name="connsiteX4" fmla="*/ 10742 w 147313"/>
                <a:gd name="connsiteY4" fmla="*/ 122134 h 122154"/>
                <a:gd name="connsiteX5" fmla="*/ 15220 w 147313"/>
                <a:gd name="connsiteY5" fmla="*/ 121143 h 122154"/>
                <a:gd name="connsiteX6" fmla="*/ 137302 w 147313"/>
                <a:gd name="connsiteY6" fmla="*/ 64193 h 122154"/>
                <a:gd name="connsiteX7" fmla="*/ 147294 w 147313"/>
                <a:gd name="connsiteY7" fmla="*/ 48486 h 122154"/>
                <a:gd name="connsiteX8" fmla="*/ 147294 w 147313"/>
                <a:gd name="connsiteY8" fmla="*/ 10700 h 122154"/>
                <a:gd name="connsiteX9" fmla="*/ 136545 w 147313"/>
                <a:gd name="connsiteY9" fmla="*/ -20 h 122154"/>
                <a:gd name="connsiteX10" fmla="*/ 132044 w 147313"/>
                <a:gd name="connsiteY10" fmla="*/ 975 h 122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13" h="122154">
                  <a:moveTo>
                    <a:pt x="132044" y="975"/>
                  </a:moveTo>
                  <a:lnTo>
                    <a:pt x="9934" y="57878"/>
                  </a:lnTo>
                  <a:cubicBezTo>
                    <a:pt x="3855" y="60710"/>
                    <a:pt x="-29" y="66811"/>
                    <a:pt x="-20" y="73518"/>
                  </a:cubicBezTo>
                  <a:lnTo>
                    <a:pt x="-20" y="111427"/>
                  </a:lnTo>
                  <a:cubicBezTo>
                    <a:pt x="-5" y="117356"/>
                    <a:pt x="4814" y="122150"/>
                    <a:pt x="10742" y="122134"/>
                  </a:cubicBezTo>
                  <a:cubicBezTo>
                    <a:pt x="12289" y="122130"/>
                    <a:pt x="13816" y="121791"/>
                    <a:pt x="15220" y="121143"/>
                  </a:cubicBezTo>
                  <a:lnTo>
                    <a:pt x="137302" y="64193"/>
                  </a:lnTo>
                  <a:cubicBezTo>
                    <a:pt x="143400" y="61341"/>
                    <a:pt x="147295" y="55217"/>
                    <a:pt x="147294" y="48486"/>
                  </a:cubicBezTo>
                  <a:lnTo>
                    <a:pt x="147294" y="10700"/>
                  </a:lnTo>
                  <a:cubicBezTo>
                    <a:pt x="147286" y="4772"/>
                    <a:pt x="142474" y="-28"/>
                    <a:pt x="136545" y="-20"/>
                  </a:cubicBezTo>
                  <a:cubicBezTo>
                    <a:pt x="134990" y="-18"/>
                    <a:pt x="133455" y="322"/>
                    <a:pt x="132044" y="975"/>
                  </a:cubicBezTo>
                  <a:close/>
                </a:path>
              </a:pathLst>
            </a:custGeom>
            <a:solidFill>
              <a:srgbClr val="00B5E2"/>
            </a:solidFill>
            <a:ln w="9525" cap="flat">
              <a:noFill/>
              <a:prstDash val="solid"/>
              <a:miter/>
            </a:ln>
          </p:spPr>
          <p:txBody>
            <a:bodyPr rtlCol="0" anchor="ctr"/>
            <a:lstStyle/>
            <a:p>
              <a:endParaRPr lang="en-US" sz="1350"/>
            </a:p>
          </p:txBody>
        </p:sp>
        <p:sp>
          <p:nvSpPr>
            <p:cNvPr id="30" name="Freeform: Shape 29">
              <a:extLst>
                <a:ext uri="{FF2B5EF4-FFF2-40B4-BE49-F238E27FC236}">
                  <a16:creationId xmlns:a16="http://schemas.microsoft.com/office/drawing/2014/main" id="{A3A7339F-345F-4808-9B45-566A0C5A5290}"/>
                </a:ext>
              </a:extLst>
            </p:cNvPr>
            <p:cNvSpPr/>
            <p:nvPr/>
          </p:nvSpPr>
          <p:spPr>
            <a:xfrm>
              <a:off x="13134583" y="7796073"/>
              <a:ext cx="96411" cy="181695"/>
            </a:xfrm>
            <a:custGeom>
              <a:avLst/>
              <a:gdLst>
                <a:gd name="connsiteX0" fmla="*/ 46796 w 96411"/>
                <a:gd name="connsiteY0" fmla="*/ 7110 h 181695"/>
                <a:gd name="connsiteX1" fmla="*/ 1009 w 96411"/>
                <a:gd name="connsiteY1" fmla="*/ 133792 h 181695"/>
                <a:gd name="connsiteX2" fmla="*/ 5077 w 96411"/>
                <a:gd name="connsiteY2" fmla="*/ 151890 h 181695"/>
                <a:gd name="connsiteX3" fmla="*/ 31975 w 96411"/>
                <a:gd name="connsiteY3" fmla="*/ 178560 h 181695"/>
                <a:gd name="connsiteX4" fmla="*/ 47169 w 96411"/>
                <a:gd name="connsiteY4" fmla="*/ 178497 h 181695"/>
                <a:gd name="connsiteX5" fmla="*/ 49644 w 96411"/>
                <a:gd name="connsiteY5" fmla="*/ 174588 h 181695"/>
                <a:gd name="connsiteX6" fmla="*/ 95364 w 96411"/>
                <a:gd name="connsiteY6" fmla="*/ 47905 h 181695"/>
                <a:gd name="connsiteX7" fmla="*/ 91278 w 96411"/>
                <a:gd name="connsiteY7" fmla="*/ 29751 h 181695"/>
                <a:gd name="connsiteX8" fmla="*/ 64465 w 96411"/>
                <a:gd name="connsiteY8" fmla="*/ 3081 h 181695"/>
                <a:gd name="connsiteX9" fmla="*/ 49271 w 96411"/>
                <a:gd name="connsiteY9" fmla="*/ 3173 h 181695"/>
                <a:gd name="connsiteX10" fmla="*/ 46796 w 96411"/>
                <a:gd name="connsiteY10" fmla="*/ 7110 h 181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11" h="181695">
                  <a:moveTo>
                    <a:pt x="46796" y="7110"/>
                  </a:moveTo>
                  <a:lnTo>
                    <a:pt x="1009" y="133792"/>
                  </a:lnTo>
                  <a:cubicBezTo>
                    <a:pt x="-1275" y="140102"/>
                    <a:pt x="312" y="147164"/>
                    <a:pt x="5077" y="151890"/>
                  </a:cubicBezTo>
                  <a:lnTo>
                    <a:pt x="31975" y="178560"/>
                  </a:lnTo>
                  <a:cubicBezTo>
                    <a:pt x="36188" y="182739"/>
                    <a:pt x="42991" y="182711"/>
                    <a:pt x="47169" y="178497"/>
                  </a:cubicBezTo>
                  <a:cubicBezTo>
                    <a:pt x="48269" y="177389"/>
                    <a:pt x="49112" y="176056"/>
                    <a:pt x="49644" y="174588"/>
                  </a:cubicBezTo>
                  <a:lnTo>
                    <a:pt x="95364" y="47905"/>
                  </a:lnTo>
                  <a:cubicBezTo>
                    <a:pt x="97648" y="41574"/>
                    <a:pt x="96055" y="34493"/>
                    <a:pt x="91278" y="29751"/>
                  </a:cubicBezTo>
                  <a:lnTo>
                    <a:pt x="64465" y="3081"/>
                  </a:lnTo>
                  <a:cubicBezTo>
                    <a:pt x="60243" y="-1089"/>
                    <a:pt x="53441" y="-1048"/>
                    <a:pt x="49271" y="3173"/>
                  </a:cubicBezTo>
                  <a:cubicBezTo>
                    <a:pt x="48169" y="4290"/>
                    <a:pt x="47324" y="5633"/>
                    <a:pt x="46796" y="7110"/>
                  </a:cubicBezTo>
                  <a:close/>
                </a:path>
              </a:pathLst>
            </a:custGeom>
            <a:solidFill>
              <a:srgbClr val="E5007E"/>
            </a:solidFill>
            <a:ln w="9525" cap="flat">
              <a:noFill/>
              <a:prstDash val="solid"/>
              <a:miter/>
            </a:ln>
          </p:spPr>
          <p:txBody>
            <a:bodyPr rtlCol="0" anchor="ctr"/>
            <a:lstStyle/>
            <a:p>
              <a:endParaRPr lang="en-US" sz="1350"/>
            </a:p>
          </p:txBody>
        </p:sp>
        <p:sp>
          <p:nvSpPr>
            <p:cNvPr id="31" name="Freeform: Shape 30">
              <a:extLst>
                <a:ext uri="{FF2B5EF4-FFF2-40B4-BE49-F238E27FC236}">
                  <a16:creationId xmlns:a16="http://schemas.microsoft.com/office/drawing/2014/main" id="{39E656BA-4E25-424F-95C2-F04BBD1011E8}"/>
                </a:ext>
              </a:extLst>
            </p:cNvPr>
            <p:cNvSpPr/>
            <p:nvPr/>
          </p:nvSpPr>
          <p:spPr>
            <a:xfrm>
              <a:off x="13297373" y="7805146"/>
              <a:ext cx="122459" cy="147342"/>
            </a:xfrm>
            <a:custGeom>
              <a:avLst/>
              <a:gdLst>
                <a:gd name="connsiteX0" fmla="*/ 993 w 122459"/>
                <a:gd name="connsiteY0" fmla="*/ 15382 h 147342"/>
                <a:gd name="connsiteX1" fmla="*/ 58143 w 122459"/>
                <a:gd name="connsiteY1" fmla="*/ 137388 h 147342"/>
                <a:gd name="connsiteX2" fmla="*/ 73802 w 122459"/>
                <a:gd name="connsiteY2" fmla="*/ 147322 h 147342"/>
                <a:gd name="connsiteX3" fmla="*/ 111702 w 122459"/>
                <a:gd name="connsiteY3" fmla="*/ 147218 h 147342"/>
                <a:gd name="connsiteX4" fmla="*/ 122439 w 122459"/>
                <a:gd name="connsiteY4" fmla="*/ 136467 h 147342"/>
                <a:gd name="connsiteX5" fmla="*/ 121427 w 122459"/>
                <a:gd name="connsiteY5" fmla="*/ 131920 h 147342"/>
                <a:gd name="connsiteX6" fmla="*/ 64277 w 122459"/>
                <a:gd name="connsiteY6" fmla="*/ 9943 h 147342"/>
                <a:gd name="connsiteX7" fmla="*/ 48551 w 122459"/>
                <a:gd name="connsiteY7" fmla="*/ -20 h 147342"/>
                <a:gd name="connsiteX8" fmla="*/ 10765 w 122459"/>
                <a:gd name="connsiteY8" fmla="*/ 85 h 147342"/>
                <a:gd name="connsiteX9" fmla="*/ -20 w 122459"/>
                <a:gd name="connsiteY9" fmla="*/ 10788 h 147342"/>
                <a:gd name="connsiteX10" fmla="*/ 993 w 122459"/>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9" h="147342">
                  <a:moveTo>
                    <a:pt x="993" y="15382"/>
                  </a:moveTo>
                  <a:lnTo>
                    <a:pt x="58143" y="137388"/>
                  </a:lnTo>
                  <a:cubicBezTo>
                    <a:pt x="60987" y="143462"/>
                    <a:pt x="67094" y="147337"/>
                    <a:pt x="73802" y="147322"/>
                  </a:cubicBezTo>
                  <a:lnTo>
                    <a:pt x="111702" y="147218"/>
                  </a:lnTo>
                  <a:cubicBezTo>
                    <a:pt x="117636" y="147214"/>
                    <a:pt x="122443" y="142401"/>
                    <a:pt x="122439" y="136467"/>
                  </a:cubicBezTo>
                  <a:cubicBezTo>
                    <a:pt x="122438" y="134895"/>
                    <a:pt x="122092" y="133343"/>
                    <a:pt x="121427" y="131920"/>
                  </a:cubicBezTo>
                  <a:lnTo>
                    <a:pt x="64277" y="9943"/>
                  </a:lnTo>
                  <a:cubicBezTo>
                    <a:pt x="61415" y="3849"/>
                    <a:pt x="55283" y="-36"/>
                    <a:pt x="48551" y="-20"/>
                  </a:cubicBezTo>
                  <a:lnTo>
                    <a:pt x="10765" y="85"/>
                  </a:lnTo>
                  <a:cubicBezTo>
                    <a:pt x="4831" y="62"/>
                    <a:pt x="3" y="4854"/>
                    <a:pt x="-20" y="10788"/>
                  </a:cubicBezTo>
                  <a:cubicBezTo>
                    <a:pt x="-26" y="12375"/>
                    <a:pt x="320" y="13945"/>
                    <a:pt x="993" y="15382"/>
                  </a:cubicBezTo>
                  <a:close/>
                </a:path>
              </a:pathLst>
            </a:custGeom>
            <a:solidFill>
              <a:srgbClr val="00B5E2"/>
            </a:solidFill>
            <a:ln w="9525" cap="flat">
              <a:noFill/>
              <a:prstDash val="solid"/>
              <a:miter/>
            </a:ln>
          </p:spPr>
          <p:txBody>
            <a:bodyPr rtlCol="0" anchor="ctr"/>
            <a:lstStyle/>
            <a:p>
              <a:endParaRPr lang="en-US" sz="1350"/>
            </a:p>
          </p:txBody>
        </p:sp>
        <p:sp>
          <p:nvSpPr>
            <p:cNvPr id="32" name="Freeform: Shape 31">
              <a:extLst>
                <a:ext uri="{FF2B5EF4-FFF2-40B4-BE49-F238E27FC236}">
                  <a16:creationId xmlns:a16="http://schemas.microsoft.com/office/drawing/2014/main" id="{879C7495-E7DB-477C-ACB9-7358A4A13428}"/>
                </a:ext>
              </a:extLst>
            </p:cNvPr>
            <p:cNvSpPr/>
            <p:nvPr/>
          </p:nvSpPr>
          <p:spPr>
            <a:xfrm>
              <a:off x="13292054" y="7362778"/>
              <a:ext cx="96540" cy="181729"/>
            </a:xfrm>
            <a:custGeom>
              <a:avLst/>
              <a:gdLst>
                <a:gd name="connsiteX0" fmla="*/ 46954 w 96540"/>
                <a:gd name="connsiteY0" fmla="*/ 7104 h 181729"/>
                <a:gd name="connsiteX1" fmla="*/ 1015 w 96540"/>
                <a:gd name="connsiteY1" fmla="*/ 133738 h 181729"/>
                <a:gd name="connsiteX2" fmla="*/ 5054 w 96540"/>
                <a:gd name="connsiteY2" fmla="*/ 151836 h 181729"/>
                <a:gd name="connsiteX3" fmla="*/ 31915 w 96540"/>
                <a:gd name="connsiteY3" fmla="*/ 178582 h 181729"/>
                <a:gd name="connsiteX4" fmla="*/ 47109 w 96540"/>
                <a:gd name="connsiteY4" fmla="*/ 178544 h 181729"/>
                <a:gd name="connsiteX5" fmla="*/ 49593 w 96540"/>
                <a:gd name="connsiteY5" fmla="*/ 174629 h 181729"/>
                <a:gd name="connsiteX6" fmla="*/ 95484 w 96540"/>
                <a:gd name="connsiteY6" fmla="*/ 47947 h 181729"/>
                <a:gd name="connsiteX7" fmla="*/ 91427 w 96540"/>
                <a:gd name="connsiteY7" fmla="*/ 29783 h 181729"/>
                <a:gd name="connsiteX8" fmla="*/ 64642 w 96540"/>
                <a:gd name="connsiteY8" fmla="*/ 3113 h 181729"/>
                <a:gd name="connsiteX9" fmla="*/ 49461 w 96540"/>
                <a:gd name="connsiteY9" fmla="*/ 3135 h 181729"/>
                <a:gd name="connsiteX10" fmla="*/ 46954 w 96540"/>
                <a:gd name="connsiteY10" fmla="*/ 7104 h 181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540" h="181729">
                  <a:moveTo>
                    <a:pt x="46954" y="7104"/>
                  </a:moveTo>
                  <a:lnTo>
                    <a:pt x="1015" y="133738"/>
                  </a:lnTo>
                  <a:cubicBezTo>
                    <a:pt x="-1273" y="140043"/>
                    <a:pt x="302" y="147103"/>
                    <a:pt x="5054" y="151836"/>
                  </a:cubicBezTo>
                  <a:lnTo>
                    <a:pt x="31915" y="178582"/>
                  </a:lnTo>
                  <a:cubicBezTo>
                    <a:pt x="36121" y="182767"/>
                    <a:pt x="42924" y="182750"/>
                    <a:pt x="47109" y="178544"/>
                  </a:cubicBezTo>
                  <a:cubicBezTo>
                    <a:pt x="48212" y="177435"/>
                    <a:pt x="49060" y="176099"/>
                    <a:pt x="49593" y="174629"/>
                  </a:cubicBezTo>
                  <a:lnTo>
                    <a:pt x="95484" y="47947"/>
                  </a:lnTo>
                  <a:cubicBezTo>
                    <a:pt x="97777" y="41618"/>
                    <a:pt x="96195" y="34534"/>
                    <a:pt x="91427" y="29783"/>
                  </a:cubicBezTo>
                  <a:lnTo>
                    <a:pt x="64642" y="3113"/>
                  </a:lnTo>
                  <a:cubicBezTo>
                    <a:pt x="60444" y="-1073"/>
                    <a:pt x="53647" y="-1063"/>
                    <a:pt x="49461" y="3135"/>
                  </a:cubicBezTo>
                  <a:cubicBezTo>
                    <a:pt x="48343" y="4257"/>
                    <a:pt x="47487" y="5612"/>
                    <a:pt x="46954" y="7104"/>
                  </a:cubicBezTo>
                  <a:close/>
                </a:path>
              </a:pathLst>
            </a:custGeom>
            <a:solidFill>
              <a:srgbClr val="E5007E"/>
            </a:solidFill>
            <a:ln w="9525" cap="flat">
              <a:noFill/>
              <a:prstDash val="solid"/>
              <a:miter/>
            </a:ln>
          </p:spPr>
          <p:txBody>
            <a:bodyPr rtlCol="0" anchor="ctr"/>
            <a:lstStyle/>
            <a:p>
              <a:endParaRPr lang="en-US" sz="1350"/>
            </a:p>
          </p:txBody>
        </p:sp>
        <p:sp>
          <p:nvSpPr>
            <p:cNvPr id="33" name="Freeform: Shape 32">
              <a:extLst>
                <a:ext uri="{FF2B5EF4-FFF2-40B4-BE49-F238E27FC236}">
                  <a16:creationId xmlns:a16="http://schemas.microsoft.com/office/drawing/2014/main" id="{01955583-43C4-4C7B-9014-72B8E8AAF416}"/>
                </a:ext>
              </a:extLst>
            </p:cNvPr>
            <p:cNvSpPr/>
            <p:nvPr/>
          </p:nvSpPr>
          <p:spPr>
            <a:xfrm>
              <a:off x="13103034" y="7388047"/>
              <a:ext cx="122406" cy="147342"/>
            </a:xfrm>
            <a:custGeom>
              <a:avLst/>
              <a:gdLst>
                <a:gd name="connsiteX0" fmla="*/ 992 w 122406"/>
                <a:gd name="connsiteY0" fmla="*/ 15382 h 147342"/>
                <a:gd name="connsiteX1" fmla="*/ 58142 w 122406"/>
                <a:gd name="connsiteY1" fmla="*/ 137388 h 147342"/>
                <a:gd name="connsiteX2" fmla="*/ 73802 w 122406"/>
                <a:gd name="connsiteY2" fmla="*/ 147322 h 147342"/>
                <a:gd name="connsiteX3" fmla="*/ 111711 w 122406"/>
                <a:gd name="connsiteY3" fmla="*/ 147218 h 147342"/>
                <a:gd name="connsiteX4" fmla="*/ 122387 w 122406"/>
                <a:gd name="connsiteY4" fmla="*/ 136425 h 147342"/>
                <a:gd name="connsiteX5" fmla="*/ 121369 w 122406"/>
                <a:gd name="connsiteY5" fmla="*/ 131920 h 147342"/>
                <a:gd name="connsiteX6" fmla="*/ 64219 w 122406"/>
                <a:gd name="connsiteY6" fmla="*/ 9943 h 147342"/>
                <a:gd name="connsiteX7" fmla="*/ 48503 w 122406"/>
                <a:gd name="connsiteY7" fmla="*/ -20 h 147342"/>
                <a:gd name="connsiteX8" fmla="*/ 10718 w 122406"/>
                <a:gd name="connsiteY8" fmla="*/ 85 h 147342"/>
                <a:gd name="connsiteX9" fmla="*/ -20 w 122406"/>
                <a:gd name="connsiteY9" fmla="*/ 10836 h 147342"/>
                <a:gd name="connsiteX10" fmla="*/ 992 w 122406"/>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06" h="147342">
                  <a:moveTo>
                    <a:pt x="992" y="15382"/>
                  </a:moveTo>
                  <a:lnTo>
                    <a:pt x="58142" y="137388"/>
                  </a:lnTo>
                  <a:cubicBezTo>
                    <a:pt x="60985" y="143464"/>
                    <a:pt x="67094" y="147339"/>
                    <a:pt x="73802" y="147322"/>
                  </a:cubicBezTo>
                  <a:lnTo>
                    <a:pt x="111711" y="147218"/>
                  </a:lnTo>
                  <a:cubicBezTo>
                    <a:pt x="117639" y="147185"/>
                    <a:pt x="122419" y="142353"/>
                    <a:pt x="122387" y="136425"/>
                  </a:cubicBezTo>
                  <a:cubicBezTo>
                    <a:pt x="122379" y="134867"/>
                    <a:pt x="122031" y="133330"/>
                    <a:pt x="121369" y="131920"/>
                  </a:cubicBezTo>
                  <a:lnTo>
                    <a:pt x="64219" y="9943"/>
                  </a:lnTo>
                  <a:cubicBezTo>
                    <a:pt x="61366" y="3847"/>
                    <a:pt x="55235" y="-40"/>
                    <a:pt x="48503" y="-20"/>
                  </a:cubicBezTo>
                  <a:lnTo>
                    <a:pt x="10718" y="85"/>
                  </a:lnTo>
                  <a:cubicBezTo>
                    <a:pt x="4783" y="89"/>
                    <a:pt x="-24" y="4902"/>
                    <a:pt x="-20" y="10836"/>
                  </a:cubicBezTo>
                  <a:cubicBezTo>
                    <a:pt x="-19" y="12407"/>
                    <a:pt x="327" y="13959"/>
                    <a:pt x="992" y="15382"/>
                  </a:cubicBezTo>
                  <a:close/>
                </a:path>
              </a:pathLst>
            </a:custGeom>
            <a:solidFill>
              <a:srgbClr val="00B5E2"/>
            </a:solidFill>
            <a:ln w="9525" cap="flat">
              <a:noFill/>
              <a:prstDash val="solid"/>
              <a:miter/>
            </a:ln>
          </p:spPr>
          <p:txBody>
            <a:bodyPr rtlCol="0" anchor="ctr"/>
            <a:lstStyle/>
            <a:p>
              <a:endParaRPr lang="en-US" sz="1350"/>
            </a:p>
          </p:txBody>
        </p:sp>
        <p:sp>
          <p:nvSpPr>
            <p:cNvPr id="34" name="Freeform: Shape 33">
              <a:extLst>
                <a:ext uri="{FF2B5EF4-FFF2-40B4-BE49-F238E27FC236}">
                  <a16:creationId xmlns:a16="http://schemas.microsoft.com/office/drawing/2014/main" id="{73E5A2BB-DAED-4168-8BB4-8C17A0F455C2}"/>
                </a:ext>
              </a:extLst>
            </p:cNvPr>
            <p:cNvSpPr/>
            <p:nvPr/>
          </p:nvSpPr>
          <p:spPr>
            <a:xfrm>
              <a:off x="12954017" y="7544175"/>
              <a:ext cx="181560" cy="97012"/>
            </a:xfrm>
            <a:custGeom>
              <a:avLst/>
              <a:gdLst>
                <a:gd name="connsiteX0" fmla="*/ 6992 w 181560"/>
                <a:gd name="connsiteY0" fmla="*/ 49354 h 97012"/>
                <a:gd name="connsiteX1" fmla="*/ 133398 w 181560"/>
                <a:gd name="connsiteY1" fmla="*/ 95931 h 97012"/>
                <a:gd name="connsiteX2" fmla="*/ 151495 w 181560"/>
                <a:gd name="connsiteY2" fmla="*/ 91978 h 97012"/>
                <a:gd name="connsiteX3" fmla="*/ 178375 w 181560"/>
                <a:gd name="connsiteY3" fmla="*/ 65251 h 97012"/>
                <a:gd name="connsiteX4" fmla="*/ 178418 w 181560"/>
                <a:gd name="connsiteY4" fmla="*/ 50070 h 97012"/>
                <a:gd name="connsiteX5" fmla="*/ 174508 w 181560"/>
                <a:gd name="connsiteY5" fmla="*/ 47563 h 97012"/>
                <a:gd name="connsiteX6" fmla="*/ 48102 w 181560"/>
                <a:gd name="connsiteY6" fmla="*/ 1043 h 97012"/>
                <a:gd name="connsiteX7" fmla="*/ 29928 w 181560"/>
                <a:gd name="connsiteY7" fmla="*/ 5015 h 97012"/>
                <a:gd name="connsiteX8" fmla="*/ 3134 w 181560"/>
                <a:gd name="connsiteY8" fmla="*/ 31685 h 97012"/>
                <a:gd name="connsiteX9" fmla="*/ 3114 w 181560"/>
                <a:gd name="connsiteY9" fmla="*/ 46866 h 97012"/>
                <a:gd name="connsiteX10" fmla="*/ 6992 w 181560"/>
                <a:gd name="connsiteY10" fmla="*/ 49354 h 9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60" h="97012">
                  <a:moveTo>
                    <a:pt x="6992" y="49354"/>
                  </a:moveTo>
                  <a:lnTo>
                    <a:pt x="133398" y="95931"/>
                  </a:lnTo>
                  <a:cubicBezTo>
                    <a:pt x="139685" y="98247"/>
                    <a:pt x="146745" y="96704"/>
                    <a:pt x="151495" y="91978"/>
                  </a:cubicBezTo>
                  <a:lnTo>
                    <a:pt x="178375" y="65251"/>
                  </a:lnTo>
                  <a:cubicBezTo>
                    <a:pt x="182579" y="61070"/>
                    <a:pt x="182598" y="54273"/>
                    <a:pt x="178418" y="50070"/>
                  </a:cubicBezTo>
                  <a:cubicBezTo>
                    <a:pt x="177313" y="48959"/>
                    <a:pt x="175978" y="48103"/>
                    <a:pt x="174508" y="47563"/>
                  </a:cubicBezTo>
                  <a:lnTo>
                    <a:pt x="48102" y="1043"/>
                  </a:lnTo>
                  <a:cubicBezTo>
                    <a:pt x="41786" y="-1278"/>
                    <a:pt x="34699" y="271"/>
                    <a:pt x="29928" y="5015"/>
                  </a:cubicBezTo>
                  <a:lnTo>
                    <a:pt x="3134" y="31685"/>
                  </a:lnTo>
                  <a:cubicBezTo>
                    <a:pt x="-1064" y="35871"/>
                    <a:pt x="-1072" y="42668"/>
                    <a:pt x="3114" y="46866"/>
                  </a:cubicBezTo>
                  <a:cubicBezTo>
                    <a:pt x="4211" y="47966"/>
                    <a:pt x="5534" y="48815"/>
                    <a:pt x="6992" y="49354"/>
                  </a:cubicBezTo>
                  <a:close/>
                </a:path>
              </a:pathLst>
            </a:custGeom>
            <a:solidFill>
              <a:srgbClr val="E5007E"/>
            </a:solidFill>
            <a:ln w="9525" cap="flat">
              <a:noFill/>
              <a:prstDash val="solid"/>
              <a:miter/>
            </a:ln>
          </p:spPr>
          <p:txBody>
            <a:bodyPr rtlCol="0" anchor="ctr"/>
            <a:lstStyle/>
            <a:p>
              <a:endParaRPr lang="en-US" sz="1350"/>
            </a:p>
          </p:txBody>
        </p:sp>
        <p:sp>
          <p:nvSpPr>
            <p:cNvPr id="35" name="Freeform: Shape 34">
              <a:extLst>
                <a:ext uri="{FF2B5EF4-FFF2-40B4-BE49-F238E27FC236}">
                  <a16:creationId xmlns:a16="http://schemas.microsoft.com/office/drawing/2014/main" id="{C2714401-5C45-4C80-84DE-B607164B58F3}"/>
                </a:ext>
              </a:extLst>
            </p:cNvPr>
            <p:cNvSpPr/>
            <p:nvPr/>
          </p:nvSpPr>
          <p:spPr>
            <a:xfrm>
              <a:off x="13386289" y="7701517"/>
              <a:ext cx="181554" cy="97011"/>
            </a:xfrm>
            <a:custGeom>
              <a:avLst/>
              <a:gdLst>
                <a:gd name="connsiteX0" fmla="*/ 6984 w 181554"/>
                <a:gd name="connsiteY0" fmla="*/ 49355 h 97011"/>
                <a:gd name="connsiteX1" fmla="*/ 133400 w 181554"/>
                <a:gd name="connsiteY1" fmla="*/ 95932 h 97011"/>
                <a:gd name="connsiteX2" fmla="*/ 151497 w 181554"/>
                <a:gd name="connsiteY2" fmla="*/ 91979 h 97011"/>
                <a:gd name="connsiteX3" fmla="*/ 178367 w 181554"/>
                <a:gd name="connsiteY3" fmla="*/ 65252 h 97011"/>
                <a:gd name="connsiteX4" fmla="*/ 178408 w 181554"/>
                <a:gd name="connsiteY4" fmla="*/ 50058 h 97011"/>
                <a:gd name="connsiteX5" fmla="*/ 174510 w 181554"/>
                <a:gd name="connsiteY5" fmla="*/ 47555 h 97011"/>
                <a:gd name="connsiteX6" fmla="*/ 48103 w 181554"/>
                <a:gd name="connsiteY6" fmla="*/ 1044 h 97011"/>
                <a:gd name="connsiteX7" fmla="*/ 29920 w 181554"/>
                <a:gd name="connsiteY7" fmla="*/ 5016 h 97011"/>
                <a:gd name="connsiteX8" fmla="*/ 3126 w 181554"/>
                <a:gd name="connsiteY8" fmla="*/ 31686 h 97011"/>
                <a:gd name="connsiteX9" fmla="*/ 3127 w 181554"/>
                <a:gd name="connsiteY9" fmla="*/ 46880 h 97011"/>
                <a:gd name="connsiteX10" fmla="*/ 6984 w 181554"/>
                <a:gd name="connsiteY10" fmla="*/ 49355 h 9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54" h="97011">
                  <a:moveTo>
                    <a:pt x="6984" y="49355"/>
                  </a:moveTo>
                  <a:lnTo>
                    <a:pt x="133400" y="95932"/>
                  </a:lnTo>
                  <a:cubicBezTo>
                    <a:pt x="139688" y="98245"/>
                    <a:pt x="146746" y="96704"/>
                    <a:pt x="151497" y="91979"/>
                  </a:cubicBezTo>
                  <a:lnTo>
                    <a:pt x="178367" y="65252"/>
                  </a:lnTo>
                  <a:cubicBezTo>
                    <a:pt x="182575" y="61068"/>
                    <a:pt x="182593" y="54265"/>
                    <a:pt x="178408" y="50058"/>
                  </a:cubicBezTo>
                  <a:cubicBezTo>
                    <a:pt x="177306" y="48950"/>
                    <a:pt x="175976" y="48096"/>
                    <a:pt x="174510" y="47555"/>
                  </a:cubicBezTo>
                  <a:lnTo>
                    <a:pt x="48103" y="1044"/>
                  </a:lnTo>
                  <a:cubicBezTo>
                    <a:pt x="41785" y="-1279"/>
                    <a:pt x="34694" y="271"/>
                    <a:pt x="29920" y="5016"/>
                  </a:cubicBezTo>
                  <a:lnTo>
                    <a:pt x="3126" y="31686"/>
                  </a:lnTo>
                  <a:cubicBezTo>
                    <a:pt x="-1069" y="35882"/>
                    <a:pt x="-1068" y="42686"/>
                    <a:pt x="3127" y="46880"/>
                  </a:cubicBezTo>
                  <a:cubicBezTo>
                    <a:pt x="4220" y="47973"/>
                    <a:pt x="5535" y="48817"/>
                    <a:pt x="6984" y="49355"/>
                  </a:cubicBezTo>
                  <a:close/>
                </a:path>
              </a:pathLst>
            </a:custGeom>
            <a:solidFill>
              <a:srgbClr val="E5007E"/>
            </a:solidFill>
            <a:ln w="9525" cap="flat">
              <a:noFill/>
              <a:prstDash val="solid"/>
              <a:miter/>
            </a:ln>
          </p:spPr>
          <p:txBody>
            <a:bodyPr rtlCol="0" anchor="ctr"/>
            <a:lstStyle/>
            <a:p>
              <a:endParaRPr lang="en-US" sz="1350"/>
            </a:p>
          </p:txBody>
        </p:sp>
        <p:sp>
          <p:nvSpPr>
            <p:cNvPr id="37" name="Freeform: Shape 36">
              <a:extLst>
                <a:ext uri="{FF2B5EF4-FFF2-40B4-BE49-F238E27FC236}">
                  <a16:creationId xmlns:a16="http://schemas.microsoft.com/office/drawing/2014/main" id="{56A92C44-0FE4-4D3E-9F63-9631759CBBA8}"/>
                </a:ext>
              </a:extLst>
            </p:cNvPr>
            <p:cNvSpPr/>
            <p:nvPr/>
          </p:nvSpPr>
          <p:spPr>
            <a:xfrm>
              <a:off x="13396845" y="7511629"/>
              <a:ext cx="147380" cy="122040"/>
            </a:xfrm>
            <a:custGeom>
              <a:avLst/>
              <a:gdLst>
                <a:gd name="connsiteX0" fmla="*/ 132120 w 147380"/>
                <a:gd name="connsiteY0" fmla="*/ 966 h 122040"/>
                <a:gd name="connsiteX1" fmla="*/ 9953 w 147380"/>
                <a:gd name="connsiteY1" fmla="*/ 57754 h 122040"/>
                <a:gd name="connsiteX2" fmla="*/ -20 w 147380"/>
                <a:gd name="connsiteY2" fmla="*/ 73384 h 122040"/>
                <a:gd name="connsiteX3" fmla="*/ -20 w 147380"/>
                <a:gd name="connsiteY3" fmla="*/ 111294 h 122040"/>
                <a:gd name="connsiteX4" fmla="*/ 10723 w 147380"/>
                <a:gd name="connsiteY4" fmla="*/ 122020 h 122040"/>
                <a:gd name="connsiteX5" fmla="*/ 15220 w 147380"/>
                <a:gd name="connsiteY5" fmla="*/ 121028 h 122040"/>
                <a:gd name="connsiteX6" fmla="*/ 137350 w 147380"/>
                <a:gd name="connsiteY6" fmla="*/ 64183 h 122040"/>
                <a:gd name="connsiteX7" fmla="*/ 147360 w 147380"/>
                <a:gd name="connsiteY7" fmla="*/ 48496 h 122040"/>
                <a:gd name="connsiteX8" fmla="*/ 147360 w 147380"/>
                <a:gd name="connsiteY8" fmla="*/ 10710 h 122040"/>
                <a:gd name="connsiteX9" fmla="*/ 136602 w 147380"/>
                <a:gd name="connsiteY9" fmla="*/ -20 h 122040"/>
                <a:gd name="connsiteX10" fmla="*/ 132120 w 147380"/>
                <a:gd name="connsiteY10" fmla="*/ 966 h 122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80" h="122040">
                  <a:moveTo>
                    <a:pt x="132120" y="966"/>
                  </a:moveTo>
                  <a:lnTo>
                    <a:pt x="9953" y="57754"/>
                  </a:lnTo>
                  <a:cubicBezTo>
                    <a:pt x="3870" y="60579"/>
                    <a:pt x="-21" y="66677"/>
                    <a:pt x="-20" y="73384"/>
                  </a:cubicBezTo>
                  <a:lnTo>
                    <a:pt x="-20" y="111294"/>
                  </a:lnTo>
                  <a:cubicBezTo>
                    <a:pt x="-15" y="117222"/>
                    <a:pt x="4795" y="122025"/>
                    <a:pt x="10723" y="122020"/>
                  </a:cubicBezTo>
                  <a:cubicBezTo>
                    <a:pt x="12277" y="122018"/>
                    <a:pt x="13810" y="121680"/>
                    <a:pt x="15220" y="121028"/>
                  </a:cubicBezTo>
                  <a:lnTo>
                    <a:pt x="137350" y="64183"/>
                  </a:lnTo>
                  <a:cubicBezTo>
                    <a:pt x="143455" y="61348"/>
                    <a:pt x="147360" y="55227"/>
                    <a:pt x="147360" y="48496"/>
                  </a:cubicBezTo>
                  <a:lnTo>
                    <a:pt x="147360" y="10710"/>
                  </a:lnTo>
                  <a:cubicBezTo>
                    <a:pt x="147353" y="4776"/>
                    <a:pt x="142536" y="-28"/>
                    <a:pt x="136602" y="-20"/>
                  </a:cubicBezTo>
                  <a:cubicBezTo>
                    <a:pt x="135054" y="-18"/>
                    <a:pt x="133525" y="318"/>
                    <a:pt x="132120" y="966"/>
                  </a:cubicBezTo>
                  <a:close/>
                </a:path>
              </a:pathLst>
            </a:custGeom>
            <a:solidFill>
              <a:srgbClr val="00B5E2"/>
            </a:solidFill>
            <a:ln w="9525" cap="flat">
              <a:noFill/>
              <a:prstDash val="solid"/>
              <a:miter/>
            </a:ln>
          </p:spPr>
          <p:txBody>
            <a:bodyPr rtlCol="0" anchor="ctr"/>
            <a:lstStyle/>
            <a:p>
              <a:endParaRPr lang="en-US" sz="1350"/>
            </a:p>
          </p:txBody>
        </p:sp>
      </p:grpSp>
      <p:grpSp>
        <p:nvGrpSpPr>
          <p:cNvPr id="42" name="Group 41">
            <a:extLst>
              <a:ext uri="{FF2B5EF4-FFF2-40B4-BE49-F238E27FC236}">
                <a16:creationId xmlns:a16="http://schemas.microsoft.com/office/drawing/2014/main" id="{03C679F7-F930-48CA-8E2F-65C990F9AD5C}"/>
              </a:ext>
            </a:extLst>
          </p:cNvPr>
          <p:cNvGrpSpPr/>
          <p:nvPr/>
        </p:nvGrpSpPr>
        <p:grpSpPr>
          <a:xfrm>
            <a:off x="6740723" y="5741194"/>
            <a:ext cx="525066" cy="700088"/>
            <a:chOff x="8987631" y="5741194"/>
            <a:chExt cx="700088" cy="700088"/>
          </a:xfrm>
        </p:grpSpPr>
        <p:sp>
          <p:nvSpPr>
            <p:cNvPr id="36" name="Freeform: Shape 35">
              <a:extLst>
                <a:ext uri="{FF2B5EF4-FFF2-40B4-BE49-F238E27FC236}">
                  <a16:creationId xmlns:a16="http://schemas.microsoft.com/office/drawing/2014/main" id="{C4EE646B-1057-445E-A4E0-B997CB03F701}"/>
                </a:ext>
              </a:extLst>
            </p:cNvPr>
            <p:cNvSpPr/>
            <p:nvPr/>
          </p:nvSpPr>
          <p:spPr>
            <a:xfrm>
              <a:off x="9046693" y="6067450"/>
              <a:ext cx="316487" cy="338873"/>
            </a:xfrm>
            <a:custGeom>
              <a:avLst/>
              <a:gdLst>
                <a:gd name="connsiteX0" fmla="*/ 311371 w 316487"/>
                <a:gd name="connsiteY0" fmla="*/ 35228 h 338873"/>
                <a:gd name="connsiteX1" fmla="*/ 279539 w 316487"/>
                <a:gd name="connsiteY1" fmla="*/ 3510 h 338873"/>
                <a:gd name="connsiteX2" fmla="*/ 267090 w 316487"/>
                <a:gd name="connsiteY2" fmla="*/ 986 h 338873"/>
                <a:gd name="connsiteX3" fmla="*/ 9915 w 316487"/>
                <a:gd name="connsiteY3" fmla="*/ 120658 h 338873"/>
                <a:gd name="connsiteX4" fmla="*/ -20 w 316487"/>
                <a:gd name="connsiteY4" fmla="*/ 136288 h 338873"/>
                <a:gd name="connsiteX5" fmla="*/ -20 w 316487"/>
                <a:gd name="connsiteY5" fmla="*/ 174188 h 338873"/>
                <a:gd name="connsiteX6" fmla="*/ 10739 w 316487"/>
                <a:gd name="connsiteY6" fmla="*/ 184918 h 338873"/>
                <a:gd name="connsiteX7" fmla="*/ 15220 w 316487"/>
                <a:gd name="connsiteY7" fmla="*/ 183932 h 338873"/>
                <a:gd name="connsiteX8" fmla="*/ 243287 w 316487"/>
                <a:gd name="connsiteY8" fmla="*/ 77729 h 338873"/>
                <a:gd name="connsiteX9" fmla="*/ 166020 w 316487"/>
                <a:gd name="connsiteY9" fmla="*/ 290879 h 338873"/>
                <a:gd name="connsiteX10" fmla="*/ 170068 w 316487"/>
                <a:gd name="connsiteY10" fmla="*/ 308977 h 338873"/>
                <a:gd name="connsiteX11" fmla="*/ 196928 w 316487"/>
                <a:gd name="connsiteY11" fmla="*/ 335723 h 338873"/>
                <a:gd name="connsiteX12" fmla="*/ 212109 w 316487"/>
                <a:gd name="connsiteY12" fmla="*/ 335697 h 338873"/>
                <a:gd name="connsiteX13" fmla="*/ 214597 w 316487"/>
                <a:gd name="connsiteY13" fmla="*/ 331780 h 338873"/>
                <a:gd name="connsiteX14" fmla="*/ 315429 w 316487"/>
                <a:gd name="connsiteY14" fmla="*/ 53392 h 338873"/>
                <a:gd name="connsiteX15" fmla="*/ 311371 w 316487"/>
                <a:gd name="connsiteY15" fmla="*/ 35228 h 33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6487" h="338873">
                  <a:moveTo>
                    <a:pt x="311371" y="35228"/>
                  </a:moveTo>
                  <a:lnTo>
                    <a:pt x="279539" y="3510"/>
                  </a:lnTo>
                  <a:cubicBezTo>
                    <a:pt x="276396" y="21"/>
                    <a:pt x="271343" y="-1004"/>
                    <a:pt x="267090" y="986"/>
                  </a:cubicBezTo>
                  <a:lnTo>
                    <a:pt x="9915" y="120658"/>
                  </a:lnTo>
                  <a:cubicBezTo>
                    <a:pt x="3845" y="123492"/>
                    <a:pt x="-30" y="129589"/>
                    <a:pt x="-20" y="136288"/>
                  </a:cubicBezTo>
                  <a:lnTo>
                    <a:pt x="-20" y="174188"/>
                  </a:lnTo>
                  <a:cubicBezTo>
                    <a:pt x="-12" y="180122"/>
                    <a:pt x="4804" y="184926"/>
                    <a:pt x="10739" y="184918"/>
                  </a:cubicBezTo>
                  <a:cubicBezTo>
                    <a:pt x="12286" y="184916"/>
                    <a:pt x="13814" y="184580"/>
                    <a:pt x="15220" y="183932"/>
                  </a:cubicBezTo>
                  <a:lnTo>
                    <a:pt x="243287" y="77729"/>
                  </a:lnTo>
                  <a:lnTo>
                    <a:pt x="166020" y="290879"/>
                  </a:lnTo>
                  <a:cubicBezTo>
                    <a:pt x="163734" y="297186"/>
                    <a:pt x="165313" y="304246"/>
                    <a:pt x="170068" y="308977"/>
                  </a:cubicBezTo>
                  <a:lnTo>
                    <a:pt x="196928" y="335723"/>
                  </a:lnTo>
                  <a:cubicBezTo>
                    <a:pt x="201128" y="339908"/>
                    <a:pt x="207925" y="339896"/>
                    <a:pt x="212109" y="335697"/>
                  </a:cubicBezTo>
                  <a:cubicBezTo>
                    <a:pt x="213214" y="334588"/>
                    <a:pt x="214064" y="333251"/>
                    <a:pt x="214597" y="331780"/>
                  </a:cubicBezTo>
                  <a:lnTo>
                    <a:pt x="315429" y="53392"/>
                  </a:lnTo>
                  <a:cubicBezTo>
                    <a:pt x="317726" y="47064"/>
                    <a:pt x="316143" y="39977"/>
                    <a:pt x="311371" y="35228"/>
                  </a:cubicBezTo>
                  <a:close/>
                </a:path>
              </a:pathLst>
            </a:custGeom>
            <a:solidFill>
              <a:schemeClr val="bg1"/>
            </a:solidFill>
            <a:ln w="9525" cap="flat">
              <a:noFill/>
              <a:prstDash val="solid"/>
              <a:miter/>
            </a:ln>
          </p:spPr>
          <p:txBody>
            <a:bodyPr rtlCol="0" anchor="ctr"/>
            <a:lstStyle/>
            <a:p>
              <a:endParaRPr lang="en-US" sz="1350"/>
            </a:p>
          </p:txBody>
        </p:sp>
        <p:sp>
          <p:nvSpPr>
            <p:cNvPr id="40" name="Oval 39">
              <a:extLst>
                <a:ext uri="{FF2B5EF4-FFF2-40B4-BE49-F238E27FC236}">
                  <a16:creationId xmlns:a16="http://schemas.microsoft.com/office/drawing/2014/main" id="{D0A45B06-C822-4AE1-A08B-3F303F311B7C}"/>
                </a:ext>
              </a:extLst>
            </p:cNvPr>
            <p:cNvSpPr/>
            <p:nvPr/>
          </p:nvSpPr>
          <p:spPr>
            <a:xfrm>
              <a:off x="8987631" y="5741194"/>
              <a:ext cx="700088" cy="70008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3" name="Picture Placeholder 2">
            <a:extLst>
              <a:ext uri="{FF2B5EF4-FFF2-40B4-BE49-F238E27FC236}">
                <a16:creationId xmlns:a16="http://schemas.microsoft.com/office/drawing/2014/main" id="{E1A64D2D-095E-4F44-9312-0D3771045B8A}"/>
              </a:ext>
            </a:extLst>
          </p:cNvPr>
          <p:cNvSpPr>
            <a:spLocks noGrp="1"/>
          </p:cNvSpPr>
          <p:nvPr>
            <p:ph type="pic" sz="quarter" idx="14" hasCustomPrompt="1"/>
          </p:nvPr>
        </p:nvSpPr>
        <p:spPr>
          <a:xfrm>
            <a:off x="1150144" y="5148264"/>
            <a:ext cx="1402556" cy="898525"/>
          </a:xfrm>
        </p:spPr>
        <p:txBody>
          <a:bodyPr anchor="ctr">
            <a:normAutofit/>
          </a:bodyPr>
          <a:lstStyle>
            <a:lvl1pPr marL="0" indent="0" algn="ctr">
              <a:lnSpc>
                <a:spcPct val="100000"/>
              </a:lnSpc>
              <a:spcBef>
                <a:spcPts val="0"/>
              </a:spcBef>
              <a:spcAft>
                <a:spcPts val="0"/>
              </a:spcAft>
              <a:buNone/>
              <a:defRPr sz="1050" i="1">
                <a:solidFill>
                  <a:schemeClr val="bg1"/>
                </a:solidFill>
              </a:defRPr>
            </a:lvl1pPr>
          </a:lstStyle>
          <a:p>
            <a:r>
              <a:rPr lang="en-US"/>
              <a:t>Click here to </a:t>
            </a:r>
            <a:br>
              <a:rPr lang="en-US"/>
            </a:br>
            <a:r>
              <a:rPr lang="en-US"/>
              <a:t>insert partner </a:t>
            </a:r>
            <a:br>
              <a:rPr lang="en-US"/>
            </a:br>
            <a:r>
              <a:rPr lang="en-US"/>
              <a:t>logo here</a:t>
            </a:r>
          </a:p>
        </p:txBody>
      </p:sp>
      <p:sp>
        <p:nvSpPr>
          <p:cNvPr id="13" name="Footer Placeholder 12">
            <a:extLst>
              <a:ext uri="{FF2B5EF4-FFF2-40B4-BE49-F238E27FC236}">
                <a16:creationId xmlns:a16="http://schemas.microsoft.com/office/drawing/2014/main" id="{B1CC3635-FD59-4FFB-BC16-72AA77222350}"/>
              </a:ext>
            </a:extLst>
          </p:cNvPr>
          <p:cNvSpPr>
            <a:spLocks noGrp="1"/>
          </p:cNvSpPr>
          <p:nvPr>
            <p:ph type="ftr" sz="quarter" idx="16"/>
          </p:nvPr>
        </p:nvSpPr>
        <p:spPr/>
        <p:txBody>
          <a:bodyPr/>
          <a:lstStyle>
            <a:lvl1pPr>
              <a:defRPr>
                <a:solidFill>
                  <a:srgbClr val="739AB6"/>
                </a:solidFill>
              </a:defRPr>
            </a:lvl1pPr>
          </a:lstStyle>
          <a:p>
            <a:r>
              <a:rPr lang="en-US"/>
              <a:t>© Copyright 2022 VNS Health. All rights reserved.</a:t>
            </a:r>
          </a:p>
        </p:txBody>
      </p:sp>
      <p:sp>
        <p:nvSpPr>
          <p:cNvPr id="21" name="Date Placeholder 20">
            <a:extLst>
              <a:ext uri="{FF2B5EF4-FFF2-40B4-BE49-F238E27FC236}">
                <a16:creationId xmlns:a16="http://schemas.microsoft.com/office/drawing/2014/main" id="{9954CB26-9F50-4FD0-971F-5B70673429B3}"/>
              </a:ext>
            </a:extLst>
          </p:cNvPr>
          <p:cNvSpPr>
            <a:spLocks noGrp="1"/>
          </p:cNvSpPr>
          <p:nvPr>
            <p:ph type="dt" sz="half" idx="17"/>
          </p:nvPr>
        </p:nvSpPr>
        <p:spPr>
          <a:xfrm>
            <a:off x="1150144" y="4446590"/>
            <a:ext cx="1979100" cy="352749"/>
          </a:xfrm>
        </p:spPr>
        <p:txBody>
          <a:bodyPr anchor="t"/>
          <a:lstStyle>
            <a:lvl1pPr algn="l">
              <a:defRPr sz="1050">
                <a:solidFill>
                  <a:schemeClr val="bg1"/>
                </a:solidFill>
              </a:defRPr>
            </a:lvl1pPr>
          </a:lstStyle>
          <a:p>
            <a:endParaRPr lang="en-US"/>
          </a:p>
        </p:txBody>
      </p:sp>
      <p:pic>
        <p:nvPicPr>
          <p:cNvPr id="27" name="Graphic 26">
            <a:extLst>
              <a:ext uri="{FF2B5EF4-FFF2-40B4-BE49-F238E27FC236}">
                <a16:creationId xmlns:a16="http://schemas.microsoft.com/office/drawing/2014/main" id="{336201BD-EDB5-42E8-8FDF-B92FE3538421}"/>
              </a:ext>
            </a:extLst>
          </p:cNvPr>
          <p:cNvPicPr>
            <a:picLocks noChangeAspect="1"/>
          </p:cNvPicPr>
          <p:nvPr/>
        </p:nvPicPr>
        <p:blipFill>
          <a:blip r:embed="rId6" cstate="print">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rot="16200000">
            <a:off x="3761024" y="5541697"/>
            <a:ext cx="1051718" cy="1579995"/>
          </a:xfrm>
          <a:prstGeom prst="rect">
            <a:avLst/>
          </a:prstGeom>
        </p:spPr>
      </p:pic>
      <p:pic>
        <p:nvPicPr>
          <p:cNvPr id="28" name="Graphic 27">
            <a:extLst>
              <a:ext uri="{FF2B5EF4-FFF2-40B4-BE49-F238E27FC236}">
                <a16:creationId xmlns:a16="http://schemas.microsoft.com/office/drawing/2014/main" id="{A4EE6BC6-6899-4E06-B177-7EBC97852345}"/>
              </a:ext>
            </a:extLst>
          </p:cNvPr>
          <p:cNvPicPr>
            <a:picLocks noChangeAspect="1"/>
          </p:cNvPicPr>
          <p:nvPr/>
        </p:nvPicPr>
        <p:blipFill rotWithShape="1">
          <a:blip r:embed="rId8" cstate="print">
            <a:extLst>
              <a:ext uri="{28A0092B-C50C-407E-A947-70E740481C1C}">
                <a14:useLocalDpi xmlns:a14="http://schemas.microsoft.com/office/drawing/2010/main"/>
              </a:ext>
              <a:ext uri="{96DAC541-7B7A-43D3-8B79-37D633B846F1}">
                <asvg:svgBlip xmlns:asvg="http://schemas.microsoft.com/office/drawing/2016/SVG/main" r:embed="rId9"/>
              </a:ext>
            </a:extLst>
          </a:blip>
          <a:srcRect t="49575"/>
          <a:stretch/>
        </p:blipFill>
        <p:spPr>
          <a:xfrm flipH="1">
            <a:off x="7260272" y="-8402"/>
            <a:ext cx="1883795" cy="2536964"/>
          </a:xfrm>
          <a:prstGeom prst="rect">
            <a:avLst/>
          </a:prstGeom>
        </p:spPr>
      </p:pic>
    </p:spTree>
    <p:custDataLst>
      <p:tags r:id="rId1"/>
    </p:custDataLst>
    <p:extLst>
      <p:ext uri="{BB962C8B-B14F-4D97-AF65-F5344CB8AC3E}">
        <p14:creationId xmlns:p14="http://schemas.microsoft.com/office/powerpoint/2010/main" val="20848029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50"/>
                                            <p:tgtEl>
                                              <p:spTgt spid="17"/>
                                            </p:tgtEl>
                                          </p:cBhvr>
                                        </p:animEffect>
                                      </p:childTnLst>
                                    </p:cTn>
                                  </p:par>
                                  <p:par>
                                    <p:cTn id="8" presetID="42" presetClass="path" presetSubtype="0" decel="100000" fill="hold" grpId="1" nodeType="withEffect">
                                      <p:stCondLst>
                                        <p:cond delay="0"/>
                                      </p:stCondLst>
                                      <p:childTnLst>
                                        <p:animMotion origin="layout" path="M -0.01719 -0.00023 L 2.08333E-7 2.59259E-6 " pathEditMode="relative" rAng="0" ptsTypes="AA">
                                          <p:cBhvr>
                                            <p:cTn id="9" dur="500" fill="hold"/>
                                            <p:tgtEl>
                                              <p:spTgt spid="17"/>
                                            </p:tgtEl>
                                            <p:attrNameLst>
                                              <p:attrName>ppt_x</p:attrName>
                                              <p:attrName>ppt_y</p:attrName>
                                            </p:attrNameLst>
                                          </p:cBhvr>
                                          <p:rCtr x="859" y="0"/>
                                        </p:animMotion>
                                      </p:childTnLst>
                                    </p:cTn>
                                  </p:par>
                                  <p:par>
                                    <p:cTn id="10" presetID="10" presetClass="entr" presetSubtype="0" fill="hold" grpId="0" nodeType="withEffect">
                                      <p:stCondLst>
                                        <p:cond delay="40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50"/>
                                            <p:tgtEl>
                                              <p:spTgt spid="19"/>
                                            </p:tgtEl>
                                          </p:cBhvr>
                                        </p:animEffect>
                                      </p:childTnLst>
                                    </p:cTn>
                                  </p:par>
                                  <p:par>
                                    <p:cTn id="13" presetID="42" presetClass="path" presetSubtype="0" decel="100000" fill="hold" grpId="1" nodeType="withEffect">
                                      <p:stCondLst>
                                        <p:cond delay="400"/>
                                      </p:stCondLst>
                                      <p:childTnLst>
                                        <p:animMotion origin="layout" path="M -0.01718 -0.00023 L -3.75E-6 -3.7037E-6 " pathEditMode="relative" rAng="0" ptsTypes="AA">
                                          <p:cBhvr>
                                            <p:cTn id="14" dur="500" fill="hold"/>
                                            <p:tgtEl>
                                              <p:spTgt spid="19"/>
                                            </p:tgtEl>
                                            <p:attrNameLst>
                                              <p:attrName>ppt_x</p:attrName>
                                              <p:attrName>ppt_y</p:attrName>
                                            </p:attrNameLst>
                                          </p:cBhvr>
                                          <p:rCtr x="859" y="0"/>
                                        </p:animMotion>
                                      </p:childTnLst>
                                    </p:cTn>
                                  </p:par>
                                  <p:par>
                                    <p:cTn id="15" presetID="10" presetClass="entr" presetSubtype="0" fill="hold" nodeType="withEffect">
                                      <p:stCondLst>
                                        <p:cond delay="20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par>
                                    <p:cTn id="18" presetID="6" presetClass="emph" presetSubtype="0" fill="hold" nodeType="withEffect">
                                      <p:stCondLst>
                                        <p:cond delay="200"/>
                                      </p:stCondLst>
                                      <p:childTnLst>
                                        <p:animScale>
                                          <p:cBhvr>
                                            <p:cTn id="19" dur="10" fill="hold"/>
                                            <p:tgtEl>
                                              <p:spTgt spid="15"/>
                                            </p:tgtEl>
                                          </p:cBhvr>
                                          <p:by x="125000" y="125000"/>
                                        </p:animScale>
                                      </p:childTnLst>
                                    </p:cTn>
                                  </p:par>
                                  <p:par>
                                    <p:cTn id="20" presetID="6" presetClass="emph" presetSubtype="0" decel="100000" fill="hold" nodeType="withEffect">
                                      <p:stCondLst>
                                        <p:cond delay="200"/>
                                      </p:stCondLst>
                                      <p:childTnLst>
                                        <p:animScale>
                                          <p:cBhvr>
                                            <p:cTn id="21" dur="750" fill="hold"/>
                                            <p:tgtEl>
                                              <p:spTgt spid="15"/>
                                            </p:tgtEl>
                                          </p:cBhvr>
                                          <p:by x="80000" y="80000"/>
                                        </p:animScale>
                                      </p:childTnLst>
                                    </p:cTn>
                                  </p:par>
                                  <p:par>
                                    <p:cTn id="22" presetID="10" presetClass="entr" presetSubtype="0" fill="hold" nodeType="withEffect">
                                      <p:stCondLst>
                                        <p:cond delay="100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250"/>
                                            <p:tgtEl>
                                              <p:spTgt spid="22"/>
                                            </p:tgtEl>
                                          </p:cBhvr>
                                        </p:animEffect>
                                      </p:childTnLst>
                                    </p:cTn>
                                  </p:par>
                                  <p:par>
                                    <p:cTn id="25" presetID="42" presetClass="path" presetSubtype="0" decel="100000" fill="hold" nodeType="withEffect">
                                      <p:stCondLst>
                                        <p:cond delay="1000"/>
                                      </p:stCondLst>
                                      <p:childTnLst>
                                        <p:animMotion origin="layout" path="M -0.01719 -0.00023 L -1.25E-6 1.85185E-6 " pathEditMode="relative" rAng="0" ptsTypes="AA">
                                          <p:cBhvr>
                                            <p:cTn id="26" dur="500" fill="hold"/>
                                            <p:tgtEl>
                                              <p:spTgt spid="22"/>
                                            </p:tgtEl>
                                            <p:attrNameLst>
                                              <p:attrName>ppt_x</p:attrName>
                                              <p:attrName>ppt_y</p:attrName>
                                            </p:attrNameLst>
                                          </p:cBhvr>
                                          <p:rCtr x="859" y="0"/>
                                        </p:animMotion>
                                      </p:childTnLst>
                                    </p:cTn>
                                  </p:par>
                                  <p:par>
                                    <p:cTn id="27" presetID="23" presetClass="entr" presetSubtype="16"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200" fill="hold"/>
                                            <p:tgtEl>
                                              <p:spTgt spid="38"/>
                                            </p:tgtEl>
                                            <p:attrNameLst>
                                              <p:attrName>ppt_w</p:attrName>
                                            </p:attrNameLst>
                                          </p:cBhvr>
                                          <p:tavLst>
                                            <p:tav tm="0">
                                              <p:val>
                                                <p:fltVal val="0"/>
                                              </p:val>
                                            </p:tav>
                                            <p:tav tm="100000">
                                              <p:val>
                                                <p:strVal val="#ppt_w"/>
                                              </p:val>
                                            </p:tav>
                                          </p:tavLst>
                                        </p:anim>
                                        <p:anim calcmode="lin" valueType="num">
                                          <p:cBhvr>
                                            <p:cTn id="30" dur="200" fill="hold"/>
                                            <p:tgtEl>
                                              <p:spTgt spid="38"/>
                                            </p:tgtEl>
                                            <p:attrNameLst>
                                              <p:attrName>ppt_h</p:attrName>
                                            </p:attrNameLst>
                                          </p:cBhvr>
                                          <p:tavLst>
                                            <p:tav tm="0">
                                              <p:val>
                                                <p:fltVal val="0"/>
                                              </p:val>
                                            </p:tav>
                                            <p:tav tm="100000">
                                              <p:val>
                                                <p:strVal val="#ppt_h"/>
                                              </p:val>
                                            </p:tav>
                                          </p:tavLst>
                                        </p:anim>
                                      </p:childTnLst>
                                    </p:cTn>
                                  </p:par>
                                  <p:par>
                                    <p:cTn id="31" presetID="6" presetClass="emph" presetSubtype="0" fill="hold" nodeType="withEffect" p14:presetBounceEnd="99000">
                                      <p:stCondLst>
                                        <p:cond delay="0"/>
                                      </p:stCondLst>
                                      <p:childTnLst>
                                        <p:animScale p14:bounceEnd="99000">
                                          <p:cBhvr>
                                            <p:cTn id="32" dur="1000" fill="hold"/>
                                            <p:tgtEl>
                                              <p:spTgt spid="38"/>
                                            </p:tgtEl>
                                          </p:cBhvr>
                                          <p:by x="110000" y="110000"/>
                                        </p:animScale>
                                      </p:childTnLst>
                                    </p:cTn>
                                  </p:par>
                                  <p:par>
                                    <p:cTn id="33" presetID="6" presetClass="emph" presetSubtype="0" accel="50000" decel="50000" fill="hold" nodeType="withEffect">
                                      <p:stCondLst>
                                        <p:cond delay="0"/>
                                      </p:stCondLst>
                                      <p:childTnLst>
                                        <p:animScale>
                                          <p:cBhvr>
                                            <p:cTn id="34" dur="250" fill="hold"/>
                                            <p:tgtEl>
                                              <p:spTgt spid="38"/>
                                            </p:tgtEl>
                                          </p:cBhvr>
                                          <p:by x="91000" y="91000"/>
                                        </p:animScale>
                                      </p:childTnLst>
                                    </p:cTn>
                                  </p:par>
                                  <p:par>
                                    <p:cTn id="35" presetID="6" presetClass="emph" presetSubtype="0" decel="100000" fill="hold" nodeType="withEffect">
                                      <p:stCondLst>
                                        <p:cond delay="1000"/>
                                      </p:stCondLst>
                                      <p:childTnLst>
                                        <p:animScale>
                                          <p:cBhvr>
                                            <p:cTn id="36" dur="250" fill="hold"/>
                                            <p:tgtEl>
                                              <p:spTgt spid="38"/>
                                            </p:tgtEl>
                                          </p:cBhvr>
                                          <p:by x="80000" y="80000"/>
                                        </p:animScale>
                                      </p:childTnLst>
                                    </p:cTn>
                                  </p:par>
                                  <p:par>
                                    <p:cTn id="37" presetID="6" presetClass="emph" presetSubtype="0" decel="100000" fill="hold" nodeType="withEffect">
                                      <p:stCondLst>
                                        <p:cond delay="1250"/>
                                      </p:stCondLst>
                                      <p:childTnLst>
                                        <p:animScale>
                                          <p:cBhvr>
                                            <p:cTn id="38" dur="250" fill="hold"/>
                                            <p:tgtEl>
                                              <p:spTgt spid="38"/>
                                            </p:tgtEl>
                                          </p:cBhvr>
                                          <p:by x="120000" y="120000"/>
                                        </p:animScale>
                                      </p:childTnLst>
                                    </p:cTn>
                                  </p:par>
                                  <p:par>
                                    <p:cTn id="39" presetID="10" presetClass="entr" presetSubtype="0" fill="hold" nodeType="withEffect">
                                      <p:stCondLst>
                                        <p:cond delay="500"/>
                                      </p:stCondLst>
                                      <p:childTnLst>
                                        <p:set>
                                          <p:cBhvr>
                                            <p:cTn id="40" dur="1" fill="hold">
                                              <p:stCondLst>
                                                <p:cond delay="0"/>
                                              </p:stCondLst>
                                            </p:cTn>
                                            <p:tgtEl>
                                              <p:spTgt spid="42"/>
                                            </p:tgtEl>
                                            <p:attrNameLst>
                                              <p:attrName>style.visibility</p:attrName>
                                            </p:attrNameLst>
                                          </p:cBhvr>
                                          <p:to>
                                            <p:strVal val="visible"/>
                                          </p:to>
                                        </p:set>
                                        <p:animEffect transition="in" filter="fade">
                                          <p:cBhvr>
                                            <p:cTn id="41" dur="250"/>
                                            <p:tgtEl>
                                              <p:spTgt spid="42"/>
                                            </p:tgtEl>
                                          </p:cBhvr>
                                        </p:animEffect>
                                      </p:childTnLst>
                                    </p:cTn>
                                  </p:par>
                                  <p:par>
                                    <p:cTn id="42" presetID="42" presetClass="path" presetSubtype="0" decel="100000" fill="hold" nodeType="withEffect">
                                      <p:stCondLst>
                                        <p:cond delay="500"/>
                                      </p:stCondLst>
                                      <p:childTnLst>
                                        <p:animMotion origin="layout" path="M -0.06211 0.04305 L 2.08333E-6 7.40741E-7 " pathEditMode="relative" rAng="0" ptsTypes="AA">
                                          <p:cBhvr>
                                            <p:cTn id="43" dur="500" fill="hold"/>
                                            <p:tgtEl>
                                              <p:spTgt spid="42"/>
                                            </p:tgtEl>
                                            <p:attrNameLst>
                                              <p:attrName>ppt_x</p:attrName>
                                              <p:attrName>ppt_y</p:attrName>
                                            </p:attrNameLst>
                                          </p:cBhvr>
                                          <p:rCtr x="3099" y="-2153"/>
                                        </p:animMotion>
                                      </p:childTnLst>
                                    </p:cTn>
                                  </p:par>
                                  <p:par>
                                    <p:cTn id="44" presetID="6" presetClass="emph" presetSubtype="0" decel="100000" fill="hold" nodeType="withEffect">
                                      <p:stCondLst>
                                        <p:cond delay="1000"/>
                                      </p:stCondLst>
                                      <p:childTnLst>
                                        <p:animScale>
                                          <p:cBhvr>
                                            <p:cTn id="45" dur="250" fill="hold"/>
                                            <p:tgtEl>
                                              <p:spTgt spid="42"/>
                                            </p:tgtEl>
                                          </p:cBhvr>
                                          <p:by x="80000" y="80000"/>
                                        </p:animScale>
                                      </p:childTnLst>
                                    </p:cTn>
                                  </p:par>
                                  <p:par>
                                    <p:cTn id="46" presetID="6" presetClass="emph" presetSubtype="0" decel="100000" fill="hold" nodeType="withEffect">
                                      <p:stCondLst>
                                        <p:cond delay="1250"/>
                                      </p:stCondLst>
                                      <p:childTnLst>
                                        <p:animScale>
                                          <p:cBhvr>
                                            <p:cTn id="47" dur="250" fill="hold"/>
                                            <p:tgtEl>
                                              <p:spTgt spid="42"/>
                                            </p:tgtEl>
                                          </p:cBhvr>
                                          <p:by x="120000" y="120000"/>
                                        </p:animScale>
                                      </p:childTnLst>
                                    </p:cTn>
                                  </p:par>
                                  <p:par>
                                    <p:cTn id="48" presetID="10" presetClass="entr" presetSubtype="0" fill="hold" nodeType="withEffect">
                                      <p:stCondLst>
                                        <p:cond delay="40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par>
                                    <p:cTn id="51" presetID="6" presetClass="emph" presetSubtype="0" fill="hold" nodeType="withEffect">
                                      <p:stCondLst>
                                        <p:cond delay="400"/>
                                      </p:stCondLst>
                                      <p:childTnLst>
                                        <p:animScale>
                                          <p:cBhvr>
                                            <p:cTn id="52" dur="10" fill="hold"/>
                                            <p:tgtEl>
                                              <p:spTgt spid="28"/>
                                            </p:tgtEl>
                                          </p:cBhvr>
                                          <p:by x="125000" y="125000"/>
                                        </p:animScale>
                                      </p:childTnLst>
                                    </p:cTn>
                                  </p:par>
                                  <p:par>
                                    <p:cTn id="53" presetID="6" presetClass="emph" presetSubtype="0" decel="100000" fill="hold" nodeType="withEffect">
                                      <p:stCondLst>
                                        <p:cond delay="400"/>
                                      </p:stCondLst>
                                      <p:childTnLst>
                                        <p:animScale>
                                          <p:cBhvr>
                                            <p:cTn id="54" dur="750" fill="hold"/>
                                            <p:tgtEl>
                                              <p:spTgt spid="28"/>
                                            </p:tgtEl>
                                          </p:cBhvr>
                                          <p:by x="80000" y="80000"/>
                                        </p:animScale>
                                      </p:childTnLst>
                                    </p:cTn>
                                  </p:par>
                                  <p:par>
                                    <p:cTn id="55" presetID="10" presetClass="entr" presetSubtype="0" fill="hold"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6" presetClass="emph" presetSubtype="0" fill="hold" nodeType="withEffect">
                                      <p:stCondLst>
                                        <p:cond delay="0"/>
                                      </p:stCondLst>
                                      <p:childTnLst>
                                        <p:animScale>
                                          <p:cBhvr>
                                            <p:cTn id="59" dur="10" fill="hold"/>
                                            <p:tgtEl>
                                              <p:spTgt spid="27"/>
                                            </p:tgtEl>
                                          </p:cBhvr>
                                          <p:by x="125000" y="125000"/>
                                        </p:animScale>
                                      </p:childTnLst>
                                    </p:cTn>
                                  </p:par>
                                  <p:par>
                                    <p:cTn id="60" presetID="6" presetClass="emph" presetSubtype="0" decel="100000" fill="hold" nodeType="withEffect">
                                      <p:stCondLst>
                                        <p:cond delay="0"/>
                                      </p:stCondLst>
                                      <p:childTnLst>
                                        <p:animScale>
                                          <p:cBhvr>
                                            <p:cTn id="61" dur="750" fill="hold"/>
                                            <p:tgtEl>
                                              <p:spTgt spid="27"/>
                                            </p:tgtEl>
                                          </p:cBhvr>
                                          <p:by x="80000" y="8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tmplLst>
              <p:tmpl>
                <p:tnLst>
                  <p:par>
                    <p:cTn presetID="10"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250"/>
                            <p:tgtEl>
                              <p:spTgt spid="17"/>
                            </p:tgtEl>
                          </p:cBhvr>
                        </p:animEffect>
                      </p:childTnLst>
                    </p:cTn>
                  </p:par>
                </p:tnLst>
              </p:tmpl>
            </p:tmplLst>
          </p:bldP>
          <p:bldP spid="17" grpId="1"/>
          <p:bldP spid="19" grpId="0">
            <p:tmplLst>
              <p:tmpl>
                <p:tnLst>
                  <p:par>
                    <p:cTn presetID="10" presetClass="entr" presetSubtype="0" fill="hold" nodeType="withEffect">
                      <p:stCondLst>
                        <p:cond delay="400"/>
                      </p:stCondLst>
                      <p:childTnLst>
                        <p:set>
                          <p:cBhvr>
                            <p:cTn dur="1" fill="hold">
                              <p:stCondLst>
                                <p:cond delay="0"/>
                              </p:stCondLst>
                            </p:cTn>
                            <p:tgtEl>
                              <p:spTgt spid="19"/>
                            </p:tgtEl>
                            <p:attrNameLst>
                              <p:attrName>style.visibility</p:attrName>
                            </p:attrNameLst>
                          </p:cBhvr>
                          <p:to>
                            <p:strVal val="visible"/>
                          </p:to>
                        </p:set>
                        <p:animEffect transition="in" filter="fade">
                          <p:cBhvr>
                            <p:cTn dur="250"/>
                            <p:tgtEl>
                              <p:spTgt spid="19"/>
                            </p:tgtEl>
                          </p:cBhvr>
                        </p:animEffect>
                      </p:childTnLst>
                    </p:cTn>
                  </p:par>
                </p:tnLst>
              </p:tmpl>
            </p:tmplLst>
          </p:bldP>
          <p:bldP spid="19" grpId="1"/>
        </p:bldLst>
      </p:timing>
    </mc:Choice>
    <mc:Fallback xmlns:asvg="http://schemas.microsoft.com/office/drawing/2016/SVG/main" xmlns:a14="http://schemas.microsoft.com/office/drawing/2010/main" xmlns:a16="http://schemas.microsoft.com/office/drawing/2014/main"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50"/>
                                            <p:tgtEl>
                                              <p:spTgt spid="17"/>
                                            </p:tgtEl>
                                          </p:cBhvr>
                                        </p:animEffect>
                                      </p:childTnLst>
                                    </p:cTn>
                                  </p:par>
                                  <p:par>
                                    <p:cTn id="8" presetID="42" presetClass="path" presetSubtype="0" decel="100000" fill="hold" grpId="1" nodeType="withEffect">
                                      <p:stCondLst>
                                        <p:cond delay="0"/>
                                      </p:stCondLst>
                                      <p:childTnLst>
                                        <p:animMotion origin="layout" path="M -0.01719 -0.00023 L 2.08333E-7 2.59259E-6 " pathEditMode="relative" rAng="0" ptsTypes="AA">
                                          <p:cBhvr>
                                            <p:cTn id="9" dur="500" fill="hold"/>
                                            <p:tgtEl>
                                              <p:spTgt spid="17"/>
                                            </p:tgtEl>
                                            <p:attrNameLst>
                                              <p:attrName>ppt_x</p:attrName>
                                              <p:attrName>ppt_y</p:attrName>
                                            </p:attrNameLst>
                                          </p:cBhvr>
                                          <p:rCtr x="859" y="0"/>
                                        </p:animMotion>
                                      </p:childTnLst>
                                    </p:cTn>
                                  </p:par>
                                  <p:par>
                                    <p:cTn id="10" presetID="10" presetClass="entr" presetSubtype="0" fill="hold" grpId="0" nodeType="withEffect">
                                      <p:stCondLst>
                                        <p:cond delay="40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50"/>
                                            <p:tgtEl>
                                              <p:spTgt spid="19"/>
                                            </p:tgtEl>
                                          </p:cBhvr>
                                        </p:animEffect>
                                      </p:childTnLst>
                                    </p:cTn>
                                  </p:par>
                                  <p:par>
                                    <p:cTn id="13" presetID="42" presetClass="path" presetSubtype="0" decel="100000" fill="hold" grpId="1" nodeType="withEffect">
                                      <p:stCondLst>
                                        <p:cond delay="400"/>
                                      </p:stCondLst>
                                      <p:childTnLst>
                                        <p:animMotion origin="layout" path="M -0.01718 -0.00023 L -3.75E-6 -3.7037E-6 " pathEditMode="relative" rAng="0" ptsTypes="AA">
                                          <p:cBhvr>
                                            <p:cTn id="14" dur="500" fill="hold"/>
                                            <p:tgtEl>
                                              <p:spTgt spid="19"/>
                                            </p:tgtEl>
                                            <p:attrNameLst>
                                              <p:attrName>ppt_x</p:attrName>
                                              <p:attrName>ppt_y</p:attrName>
                                            </p:attrNameLst>
                                          </p:cBhvr>
                                          <p:rCtr x="859" y="0"/>
                                        </p:animMotion>
                                      </p:childTnLst>
                                    </p:cTn>
                                  </p:par>
                                  <p:par>
                                    <p:cTn id="15" presetID="10" presetClass="entr" presetSubtype="0" fill="hold" nodeType="withEffect">
                                      <p:stCondLst>
                                        <p:cond delay="20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par>
                                    <p:cTn id="18" presetID="6" presetClass="emph" presetSubtype="0" fill="hold" nodeType="withEffect">
                                      <p:stCondLst>
                                        <p:cond delay="200"/>
                                      </p:stCondLst>
                                      <p:childTnLst>
                                        <p:animScale>
                                          <p:cBhvr>
                                            <p:cTn id="19" dur="10" fill="hold"/>
                                            <p:tgtEl>
                                              <p:spTgt spid="15"/>
                                            </p:tgtEl>
                                          </p:cBhvr>
                                          <p:by x="125000" y="125000"/>
                                        </p:animScale>
                                      </p:childTnLst>
                                    </p:cTn>
                                  </p:par>
                                  <p:par>
                                    <p:cTn id="20" presetID="6" presetClass="emph" presetSubtype="0" decel="100000" fill="hold" nodeType="withEffect">
                                      <p:stCondLst>
                                        <p:cond delay="200"/>
                                      </p:stCondLst>
                                      <p:childTnLst>
                                        <p:animScale>
                                          <p:cBhvr>
                                            <p:cTn id="21" dur="750" fill="hold"/>
                                            <p:tgtEl>
                                              <p:spTgt spid="15"/>
                                            </p:tgtEl>
                                          </p:cBhvr>
                                          <p:by x="80000" y="80000"/>
                                        </p:animScale>
                                      </p:childTnLst>
                                    </p:cTn>
                                  </p:par>
                                  <p:par>
                                    <p:cTn id="22" presetID="10" presetClass="entr" presetSubtype="0" fill="hold" nodeType="withEffect">
                                      <p:stCondLst>
                                        <p:cond delay="100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250"/>
                                            <p:tgtEl>
                                              <p:spTgt spid="22"/>
                                            </p:tgtEl>
                                          </p:cBhvr>
                                        </p:animEffect>
                                      </p:childTnLst>
                                    </p:cTn>
                                  </p:par>
                                  <p:par>
                                    <p:cTn id="25" presetID="42" presetClass="path" presetSubtype="0" decel="100000" fill="hold" nodeType="withEffect">
                                      <p:stCondLst>
                                        <p:cond delay="1000"/>
                                      </p:stCondLst>
                                      <p:childTnLst>
                                        <p:animMotion origin="layout" path="M -0.01719 -0.00023 L -1.25E-6 1.85185E-6 " pathEditMode="relative" rAng="0" ptsTypes="AA">
                                          <p:cBhvr>
                                            <p:cTn id="26" dur="500" fill="hold"/>
                                            <p:tgtEl>
                                              <p:spTgt spid="22"/>
                                            </p:tgtEl>
                                            <p:attrNameLst>
                                              <p:attrName>ppt_x</p:attrName>
                                              <p:attrName>ppt_y</p:attrName>
                                            </p:attrNameLst>
                                          </p:cBhvr>
                                          <p:rCtr x="859" y="0"/>
                                        </p:animMotion>
                                      </p:childTnLst>
                                    </p:cTn>
                                  </p:par>
                                  <p:par>
                                    <p:cTn id="27" presetID="23" presetClass="entr" presetSubtype="16"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200" fill="hold"/>
                                            <p:tgtEl>
                                              <p:spTgt spid="38"/>
                                            </p:tgtEl>
                                            <p:attrNameLst>
                                              <p:attrName>ppt_w</p:attrName>
                                            </p:attrNameLst>
                                          </p:cBhvr>
                                          <p:tavLst>
                                            <p:tav tm="0">
                                              <p:val>
                                                <p:fltVal val="0"/>
                                              </p:val>
                                            </p:tav>
                                            <p:tav tm="100000">
                                              <p:val>
                                                <p:strVal val="#ppt_w"/>
                                              </p:val>
                                            </p:tav>
                                          </p:tavLst>
                                        </p:anim>
                                        <p:anim calcmode="lin" valueType="num">
                                          <p:cBhvr>
                                            <p:cTn id="30" dur="200" fill="hold"/>
                                            <p:tgtEl>
                                              <p:spTgt spid="38"/>
                                            </p:tgtEl>
                                            <p:attrNameLst>
                                              <p:attrName>ppt_h</p:attrName>
                                            </p:attrNameLst>
                                          </p:cBhvr>
                                          <p:tavLst>
                                            <p:tav tm="0">
                                              <p:val>
                                                <p:fltVal val="0"/>
                                              </p:val>
                                            </p:tav>
                                            <p:tav tm="100000">
                                              <p:val>
                                                <p:strVal val="#ppt_h"/>
                                              </p:val>
                                            </p:tav>
                                          </p:tavLst>
                                        </p:anim>
                                      </p:childTnLst>
                                    </p:cTn>
                                  </p:par>
                                  <p:par>
                                    <p:cTn id="31" presetID="6" presetClass="emph" presetSubtype="0" fill="hold" nodeType="withEffect">
                                      <p:stCondLst>
                                        <p:cond delay="0"/>
                                      </p:stCondLst>
                                      <p:childTnLst>
                                        <p:animScale>
                                          <p:cBhvr>
                                            <p:cTn id="32" dur="1000" fill="hold"/>
                                            <p:tgtEl>
                                              <p:spTgt spid="38"/>
                                            </p:tgtEl>
                                          </p:cBhvr>
                                          <p:by x="110000" y="110000"/>
                                        </p:animScale>
                                      </p:childTnLst>
                                    </p:cTn>
                                  </p:par>
                                  <p:par>
                                    <p:cTn id="33" presetID="6" presetClass="emph" presetSubtype="0" accel="50000" decel="50000" fill="hold" nodeType="withEffect">
                                      <p:stCondLst>
                                        <p:cond delay="0"/>
                                      </p:stCondLst>
                                      <p:childTnLst>
                                        <p:animScale>
                                          <p:cBhvr>
                                            <p:cTn id="34" dur="250" fill="hold"/>
                                            <p:tgtEl>
                                              <p:spTgt spid="38"/>
                                            </p:tgtEl>
                                          </p:cBhvr>
                                          <p:by x="91000" y="91000"/>
                                        </p:animScale>
                                      </p:childTnLst>
                                    </p:cTn>
                                  </p:par>
                                  <p:par>
                                    <p:cTn id="35" presetID="6" presetClass="emph" presetSubtype="0" decel="100000" fill="hold" nodeType="withEffect">
                                      <p:stCondLst>
                                        <p:cond delay="1000"/>
                                      </p:stCondLst>
                                      <p:childTnLst>
                                        <p:animScale>
                                          <p:cBhvr>
                                            <p:cTn id="36" dur="250" fill="hold"/>
                                            <p:tgtEl>
                                              <p:spTgt spid="38"/>
                                            </p:tgtEl>
                                          </p:cBhvr>
                                          <p:by x="80000" y="80000"/>
                                        </p:animScale>
                                      </p:childTnLst>
                                    </p:cTn>
                                  </p:par>
                                  <p:par>
                                    <p:cTn id="37" presetID="6" presetClass="emph" presetSubtype="0" decel="100000" fill="hold" nodeType="withEffect">
                                      <p:stCondLst>
                                        <p:cond delay="1250"/>
                                      </p:stCondLst>
                                      <p:childTnLst>
                                        <p:animScale>
                                          <p:cBhvr>
                                            <p:cTn id="38" dur="250" fill="hold"/>
                                            <p:tgtEl>
                                              <p:spTgt spid="38"/>
                                            </p:tgtEl>
                                          </p:cBhvr>
                                          <p:by x="120000" y="120000"/>
                                        </p:animScale>
                                      </p:childTnLst>
                                    </p:cTn>
                                  </p:par>
                                  <p:par>
                                    <p:cTn id="39" presetID="10" presetClass="entr" presetSubtype="0" fill="hold" nodeType="withEffect">
                                      <p:stCondLst>
                                        <p:cond delay="500"/>
                                      </p:stCondLst>
                                      <p:childTnLst>
                                        <p:set>
                                          <p:cBhvr>
                                            <p:cTn id="40" dur="1" fill="hold">
                                              <p:stCondLst>
                                                <p:cond delay="0"/>
                                              </p:stCondLst>
                                            </p:cTn>
                                            <p:tgtEl>
                                              <p:spTgt spid="42"/>
                                            </p:tgtEl>
                                            <p:attrNameLst>
                                              <p:attrName>style.visibility</p:attrName>
                                            </p:attrNameLst>
                                          </p:cBhvr>
                                          <p:to>
                                            <p:strVal val="visible"/>
                                          </p:to>
                                        </p:set>
                                        <p:animEffect transition="in" filter="fade">
                                          <p:cBhvr>
                                            <p:cTn id="41" dur="250"/>
                                            <p:tgtEl>
                                              <p:spTgt spid="42"/>
                                            </p:tgtEl>
                                          </p:cBhvr>
                                        </p:animEffect>
                                      </p:childTnLst>
                                    </p:cTn>
                                  </p:par>
                                  <p:par>
                                    <p:cTn id="42" presetID="42" presetClass="path" presetSubtype="0" decel="100000" fill="hold" nodeType="withEffect">
                                      <p:stCondLst>
                                        <p:cond delay="500"/>
                                      </p:stCondLst>
                                      <p:childTnLst>
                                        <p:animMotion origin="layout" path="M -0.06211 0.04305 L 2.08333E-6 7.40741E-7 " pathEditMode="relative" rAng="0" ptsTypes="AA">
                                          <p:cBhvr>
                                            <p:cTn id="43" dur="500" fill="hold"/>
                                            <p:tgtEl>
                                              <p:spTgt spid="42"/>
                                            </p:tgtEl>
                                            <p:attrNameLst>
                                              <p:attrName>ppt_x</p:attrName>
                                              <p:attrName>ppt_y</p:attrName>
                                            </p:attrNameLst>
                                          </p:cBhvr>
                                          <p:rCtr x="3099" y="-2153"/>
                                        </p:animMotion>
                                      </p:childTnLst>
                                    </p:cTn>
                                  </p:par>
                                  <p:par>
                                    <p:cTn id="44" presetID="6" presetClass="emph" presetSubtype="0" decel="100000" fill="hold" nodeType="withEffect">
                                      <p:stCondLst>
                                        <p:cond delay="1000"/>
                                      </p:stCondLst>
                                      <p:childTnLst>
                                        <p:animScale>
                                          <p:cBhvr>
                                            <p:cTn id="45" dur="250" fill="hold"/>
                                            <p:tgtEl>
                                              <p:spTgt spid="42"/>
                                            </p:tgtEl>
                                          </p:cBhvr>
                                          <p:by x="80000" y="80000"/>
                                        </p:animScale>
                                      </p:childTnLst>
                                    </p:cTn>
                                  </p:par>
                                  <p:par>
                                    <p:cTn id="46" presetID="6" presetClass="emph" presetSubtype="0" decel="100000" fill="hold" nodeType="withEffect">
                                      <p:stCondLst>
                                        <p:cond delay="1250"/>
                                      </p:stCondLst>
                                      <p:childTnLst>
                                        <p:animScale>
                                          <p:cBhvr>
                                            <p:cTn id="47" dur="250" fill="hold"/>
                                            <p:tgtEl>
                                              <p:spTgt spid="42"/>
                                            </p:tgtEl>
                                          </p:cBhvr>
                                          <p:by x="120000" y="120000"/>
                                        </p:animScale>
                                      </p:childTnLst>
                                    </p:cTn>
                                  </p:par>
                                  <p:par>
                                    <p:cTn id="48" presetID="10" presetClass="entr" presetSubtype="0" fill="hold" nodeType="withEffect">
                                      <p:stCondLst>
                                        <p:cond delay="40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par>
                                    <p:cTn id="51" presetID="6" presetClass="emph" presetSubtype="0" fill="hold" nodeType="withEffect">
                                      <p:stCondLst>
                                        <p:cond delay="400"/>
                                      </p:stCondLst>
                                      <p:childTnLst>
                                        <p:animScale>
                                          <p:cBhvr>
                                            <p:cTn id="52" dur="10" fill="hold"/>
                                            <p:tgtEl>
                                              <p:spTgt spid="28"/>
                                            </p:tgtEl>
                                          </p:cBhvr>
                                          <p:by x="125000" y="125000"/>
                                        </p:animScale>
                                      </p:childTnLst>
                                    </p:cTn>
                                  </p:par>
                                  <p:par>
                                    <p:cTn id="53" presetID="6" presetClass="emph" presetSubtype="0" decel="100000" fill="hold" nodeType="withEffect">
                                      <p:stCondLst>
                                        <p:cond delay="400"/>
                                      </p:stCondLst>
                                      <p:childTnLst>
                                        <p:animScale>
                                          <p:cBhvr>
                                            <p:cTn id="54" dur="750" fill="hold"/>
                                            <p:tgtEl>
                                              <p:spTgt spid="28"/>
                                            </p:tgtEl>
                                          </p:cBhvr>
                                          <p:by x="80000" y="80000"/>
                                        </p:animScale>
                                      </p:childTnLst>
                                    </p:cTn>
                                  </p:par>
                                  <p:par>
                                    <p:cTn id="55" presetID="10" presetClass="entr" presetSubtype="0" fill="hold"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6" presetClass="emph" presetSubtype="0" fill="hold" nodeType="withEffect">
                                      <p:stCondLst>
                                        <p:cond delay="0"/>
                                      </p:stCondLst>
                                      <p:childTnLst>
                                        <p:animScale>
                                          <p:cBhvr>
                                            <p:cTn id="59" dur="10" fill="hold"/>
                                            <p:tgtEl>
                                              <p:spTgt spid="27"/>
                                            </p:tgtEl>
                                          </p:cBhvr>
                                          <p:by x="125000" y="125000"/>
                                        </p:animScale>
                                      </p:childTnLst>
                                    </p:cTn>
                                  </p:par>
                                  <p:par>
                                    <p:cTn id="60" presetID="6" presetClass="emph" presetSubtype="0" decel="100000" fill="hold" nodeType="withEffect">
                                      <p:stCondLst>
                                        <p:cond delay="0"/>
                                      </p:stCondLst>
                                      <p:childTnLst>
                                        <p:animScale>
                                          <p:cBhvr>
                                            <p:cTn id="61" dur="750" fill="hold"/>
                                            <p:tgtEl>
                                              <p:spTgt spid="27"/>
                                            </p:tgtEl>
                                          </p:cBhvr>
                                          <p:by x="80000" y="8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tmplLst>
              <p:tmpl>
                <p:tnLst>
                  <p:par>
                    <p:cTn presetID="10"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250"/>
                            <p:tgtEl>
                              <p:spTgt spid="17"/>
                            </p:tgtEl>
                          </p:cBhvr>
                        </p:animEffect>
                      </p:childTnLst>
                    </p:cTn>
                  </p:par>
                </p:tnLst>
              </p:tmpl>
            </p:tmplLst>
          </p:bldP>
          <p:bldP spid="17" grpId="1"/>
          <p:bldP spid="19" grpId="0">
            <p:tmplLst>
              <p:tmpl>
                <p:tnLst>
                  <p:par>
                    <p:cTn presetID="10" presetClass="entr" presetSubtype="0" fill="hold" nodeType="withEffect">
                      <p:stCondLst>
                        <p:cond delay="400"/>
                      </p:stCondLst>
                      <p:childTnLst>
                        <p:set>
                          <p:cBhvr>
                            <p:cTn dur="1" fill="hold">
                              <p:stCondLst>
                                <p:cond delay="0"/>
                              </p:stCondLst>
                            </p:cTn>
                            <p:tgtEl>
                              <p:spTgt spid="19"/>
                            </p:tgtEl>
                            <p:attrNameLst>
                              <p:attrName>style.visibility</p:attrName>
                            </p:attrNameLst>
                          </p:cBhvr>
                          <p:to>
                            <p:strVal val="visible"/>
                          </p:to>
                        </p:set>
                        <p:animEffect transition="in" filter="fade">
                          <p:cBhvr>
                            <p:cTn dur="250"/>
                            <p:tgtEl>
                              <p:spTgt spid="19"/>
                            </p:tgtEl>
                          </p:cBhvr>
                        </p:animEffect>
                      </p:childTnLst>
                    </p:cTn>
                  </p:par>
                </p:tnLst>
              </p:tmpl>
            </p:tmplLst>
          </p:bldP>
          <p:bldP spid="19" grpId="1"/>
        </p:bldLst>
      </p:timing>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12107-41AE-4F14-B72C-B0F8C9AD8D70}"/>
              </a:ext>
            </a:extLst>
          </p:cNvPr>
          <p:cNvSpPr>
            <a:spLocks noGrp="1"/>
          </p:cNvSpPr>
          <p:nvPr>
            <p:ph type="title" hasCustomPrompt="1"/>
          </p:nvPr>
        </p:nvSpPr>
        <p:spPr/>
        <p:txBody>
          <a:bodyPr/>
          <a:lstStyle>
            <a:lvl1pPr>
              <a:defRPr/>
            </a:lvl1pPr>
          </a:lstStyle>
          <a:p>
            <a:r>
              <a:rPr lang="en-US" dirty="0"/>
              <a:t>Title Here, Max 3 Lines, Capitalize, Bold, White, 28</a:t>
            </a:r>
          </a:p>
        </p:txBody>
      </p:sp>
      <p:sp>
        <p:nvSpPr>
          <p:cNvPr id="7" name="Text Placeholder 6">
            <a:extLst>
              <a:ext uri="{FF2B5EF4-FFF2-40B4-BE49-F238E27FC236}">
                <a16:creationId xmlns:a16="http://schemas.microsoft.com/office/drawing/2014/main" id="{D03B3A04-EBA3-4C33-A984-7F64841FD417}"/>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gn="l">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6" name="Content Placeholder 5">
            <a:extLst>
              <a:ext uri="{FF2B5EF4-FFF2-40B4-BE49-F238E27FC236}">
                <a16:creationId xmlns:a16="http://schemas.microsoft.com/office/drawing/2014/main" id="{DCE18944-AA8E-4054-8A6F-D65E1BB045AF}"/>
              </a:ext>
            </a:extLst>
          </p:cNvPr>
          <p:cNvSpPr>
            <a:spLocks noGrp="1"/>
          </p:cNvSpPr>
          <p:nvPr>
            <p:ph sz="quarter" idx="15" hasCustomPrompt="1"/>
          </p:nvPr>
        </p:nvSpPr>
        <p:spPr>
          <a:xfrm>
            <a:off x="2633663" y="217487"/>
            <a:ext cx="6347222" cy="5937251"/>
          </a:xfrm>
        </p:spPr>
        <p:txBody>
          <a:bodyPr anchor="ctr">
            <a:normAutofit/>
          </a:bodyPr>
          <a:lstStyle>
            <a:lvl1pPr marL="0" indent="0" algn="ctr">
              <a:lnSpc>
                <a:spcPct val="100000"/>
              </a:lnSpc>
              <a:spcBef>
                <a:spcPts val="0"/>
              </a:spcBef>
              <a:buNone/>
              <a:defRPr sz="1500">
                <a:solidFill>
                  <a:schemeClr val="tx2"/>
                </a:solidFill>
              </a:defRPr>
            </a:lvl1pPr>
            <a:lvl2pPr marL="342900" indent="0">
              <a:buNone/>
              <a:defRPr>
                <a:solidFill>
                  <a:schemeClr val="tx2"/>
                </a:solidFill>
              </a:defRPr>
            </a:lvl2pPr>
            <a:lvl3pPr marL="685800" indent="0">
              <a:buNone/>
              <a:defRPr>
                <a:solidFill>
                  <a:schemeClr val="tx2"/>
                </a:solidFill>
              </a:defRPr>
            </a:lvl3pPr>
            <a:lvl4pPr marL="1028700" indent="0">
              <a:buNone/>
              <a:defRPr>
                <a:solidFill>
                  <a:schemeClr val="tx2"/>
                </a:solidFill>
              </a:defRPr>
            </a:lvl4pPr>
            <a:lvl5pPr marL="1371600" indent="0">
              <a:buNone/>
              <a:defRPr>
                <a:solidFill>
                  <a:schemeClr val="tx2"/>
                </a:solidFill>
              </a:defRPr>
            </a:lvl5pPr>
          </a:lstStyle>
          <a:p>
            <a:pPr lvl="0"/>
            <a:r>
              <a:rPr lang="en-US"/>
              <a:t>Click here to insert a table,</a:t>
            </a:r>
            <a:br>
              <a:rPr lang="en-US"/>
            </a:br>
            <a:r>
              <a:rPr lang="en-US"/>
              <a:t>graph, image or text</a:t>
            </a:r>
          </a:p>
        </p:txBody>
      </p:sp>
      <p:sp>
        <p:nvSpPr>
          <p:cNvPr id="14" name="Text Placeholder 13">
            <a:extLst>
              <a:ext uri="{FF2B5EF4-FFF2-40B4-BE49-F238E27FC236}">
                <a16:creationId xmlns:a16="http://schemas.microsoft.com/office/drawing/2014/main" id="{BB57FF38-5BC9-426C-B394-5CB284F576CE}"/>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7" name="Footer Placeholder 16">
            <a:extLst>
              <a:ext uri="{FF2B5EF4-FFF2-40B4-BE49-F238E27FC236}">
                <a16:creationId xmlns:a16="http://schemas.microsoft.com/office/drawing/2014/main" id="{84D4B8F3-17B2-4DD6-8678-3FDC9693948A}"/>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8" name="Slide Number Placeholder 17">
            <a:extLst>
              <a:ext uri="{FF2B5EF4-FFF2-40B4-BE49-F238E27FC236}">
                <a16:creationId xmlns:a16="http://schemas.microsoft.com/office/drawing/2014/main" id="{31CAFB4F-B42F-41A7-A0AC-1117971BAB00}"/>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2600454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7544">
          <p15:clr>
            <a:srgbClr val="F26B43"/>
          </p15:clr>
        </p15:guide>
        <p15:guide id="2" pos="2216">
          <p15:clr>
            <a:srgbClr val="F26B43"/>
          </p15:clr>
        </p15:guide>
        <p15:guide id="3" orient="horz" pos="136">
          <p15:clr>
            <a:srgbClr val="F26B43"/>
          </p15:clr>
        </p15:guide>
        <p15:guide id="4" orient="horz" pos="3880">
          <p15:clr>
            <a:srgbClr val="F26B43"/>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Section Header">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44795E-D97A-4E52-807A-94F7255255DE}"/>
              </a:ext>
            </a:extLst>
          </p:cNvPr>
          <p:cNvSpPr>
            <a:spLocks/>
          </p:cNvSpPr>
          <p:nvPr/>
        </p:nvSpPr>
        <p:spPr>
          <a:xfrm>
            <a:off x="0" y="0"/>
            <a:ext cx="9144000" cy="6858000"/>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54" name="Text Placeholder 53">
            <a:extLst>
              <a:ext uri="{FF2B5EF4-FFF2-40B4-BE49-F238E27FC236}">
                <a16:creationId xmlns:a16="http://schemas.microsoft.com/office/drawing/2014/main" id="{FA63DC80-6BA5-4A1B-B3B5-B52407E6358C}"/>
              </a:ext>
            </a:extLst>
          </p:cNvPr>
          <p:cNvSpPr>
            <a:spLocks noGrp="1"/>
          </p:cNvSpPr>
          <p:nvPr>
            <p:ph type="body" sz="quarter" idx="12" hasCustomPrompt="1"/>
          </p:nvPr>
        </p:nvSpPr>
        <p:spPr>
          <a:xfrm>
            <a:off x="1150144" y="1403351"/>
            <a:ext cx="4945856" cy="2862263"/>
          </a:xfrm>
        </p:spPr>
        <p:txBody>
          <a:bodyPr lIns="0" tIns="0" rIns="0" bIns="0" anchor="b">
            <a:normAutofit/>
          </a:bodyPr>
          <a:lstStyle>
            <a:lvl1pPr marL="0" indent="0">
              <a:lnSpc>
                <a:spcPct val="100000"/>
              </a:lnSpc>
              <a:spcBef>
                <a:spcPts val="0"/>
              </a:spcBef>
              <a:spcAft>
                <a:spcPts val="0"/>
              </a:spcAft>
              <a:buNone/>
              <a:defRPr sz="4050" b="1">
                <a:solidFill>
                  <a:schemeClr val="bg1"/>
                </a:solidFill>
              </a:defRPr>
            </a:lvl1pPr>
            <a:lvl2pPr indent="0">
              <a:lnSpc>
                <a:spcPct val="100000"/>
              </a:lnSpc>
              <a:buNone/>
              <a:defRPr>
                <a:solidFill>
                  <a:schemeClr val="bg1"/>
                </a:solidFill>
              </a:defRPr>
            </a:lvl2pPr>
            <a:lvl3pPr indent="0">
              <a:lnSpc>
                <a:spcPct val="100000"/>
              </a:lnSpc>
              <a:buNone/>
              <a:defRPr>
                <a:solidFill>
                  <a:schemeClr val="bg1"/>
                </a:solidFill>
              </a:defRPr>
            </a:lvl3pPr>
            <a:lvl4pPr indent="0">
              <a:lnSpc>
                <a:spcPct val="100000"/>
              </a:lnSpc>
              <a:buNone/>
              <a:defRPr>
                <a:solidFill>
                  <a:schemeClr val="bg1"/>
                </a:solidFill>
              </a:defRPr>
            </a:lvl4pPr>
            <a:lvl5pPr indent="0">
              <a:lnSpc>
                <a:spcPct val="100000"/>
              </a:lnSpc>
              <a:buNone/>
              <a:defRPr>
                <a:solidFill>
                  <a:schemeClr val="bg1"/>
                </a:solidFill>
              </a:defRPr>
            </a:lvl5pPr>
          </a:lstStyle>
          <a:p>
            <a:pPr lvl="0"/>
            <a:r>
              <a:rPr lang="en-US" dirty="0"/>
              <a:t>Header Here, Max 4 Lines, Arial, White, Bold, 54, Capitalize</a:t>
            </a:r>
          </a:p>
        </p:txBody>
      </p:sp>
      <p:sp>
        <p:nvSpPr>
          <p:cNvPr id="12" name="Rectangle 11">
            <a:extLst>
              <a:ext uri="{FF2B5EF4-FFF2-40B4-BE49-F238E27FC236}">
                <a16:creationId xmlns:a16="http://schemas.microsoft.com/office/drawing/2014/main" id="{C4DD47F4-8858-4AD6-B826-6165FB439F8C}"/>
              </a:ext>
            </a:extLst>
          </p:cNvPr>
          <p:cNvSpPr>
            <a:spLocks/>
          </p:cNvSpPr>
          <p:nvPr/>
        </p:nvSpPr>
        <p:spPr>
          <a:xfrm>
            <a:off x="7497366" y="0"/>
            <a:ext cx="16466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7" name="Freeform: Shape 36">
            <a:extLst>
              <a:ext uri="{FF2B5EF4-FFF2-40B4-BE49-F238E27FC236}">
                <a16:creationId xmlns:a16="http://schemas.microsoft.com/office/drawing/2014/main" id="{9553A2AC-C38B-4AAB-AC64-E512333604A6}"/>
              </a:ext>
            </a:extLst>
          </p:cNvPr>
          <p:cNvSpPr/>
          <p:nvPr/>
        </p:nvSpPr>
        <p:spPr>
          <a:xfrm>
            <a:off x="7496382" y="2813530"/>
            <a:ext cx="1369539" cy="3652181"/>
          </a:xfrm>
          <a:custGeom>
            <a:avLst/>
            <a:gdLst>
              <a:gd name="connsiteX0" fmla="*/ -1706 w 1826052"/>
              <a:gd name="connsiteY0" fmla="*/ -24 h 3652181"/>
              <a:gd name="connsiteX1" fmla="*/ -1706 w 1826052"/>
              <a:gd name="connsiteY1" fmla="*/ 411943 h 3652181"/>
              <a:gd name="connsiteX2" fmla="*/ 1412413 w 1826052"/>
              <a:gd name="connsiteY2" fmla="*/ 1826067 h 3652181"/>
              <a:gd name="connsiteX3" fmla="*/ -1706 w 1826052"/>
              <a:gd name="connsiteY3" fmla="*/ 3240191 h 3652181"/>
              <a:gd name="connsiteX4" fmla="*/ -1706 w 1826052"/>
              <a:gd name="connsiteY4" fmla="*/ 3652158 h 3652181"/>
              <a:gd name="connsiteX5" fmla="*/ 1824347 w 1826052"/>
              <a:gd name="connsiteY5" fmla="*/ 1826067 h 3652181"/>
              <a:gd name="connsiteX6" fmla="*/ -1706 w 1826052"/>
              <a:gd name="connsiteY6" fmla="*/ -24 h 3652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6052" h="3652181">
                <a:moveTo>
                  <a:pt x="-1706" y="-24"/>
                </a:moveTo>
                <a:lnTo>
                  <a:pt x="-1706" y="411943"/>
                </a:lnTo>
                <a:cubicBezTo>
                  <a:pt x="779288" y="411943"/>
                  <a:pt x="1412413" y="1045067"/>
                  <a:pt x="1412413" y="1826067"/>
                </a:cubicBezTo>
                <a:cubicBezTo>
                  <a:pt x="1412413" y="2607067"/>
                  <a:pt x="779288" y="3240191"/>
                  <a:pt x="-1706" y="3240191"/>
                </a:cubicBezTo>
                <a:lnTo>
                  <a:pt x="-1706" y="3652158"/>
                </a:lnTo>
                <a:cubicBezTo>
                  <a:pt x="1006804" y="3652158"/>
                  <a:pt x="1824347" y="2834593"/>
                  <a:pt x="1824347" y="1826067"/>
                </a:cubicBezTo>
                <a:cubicBezTo>
                  <a:pt x="1824347" y="817541"/>
                  <a:pt x="1006804" y="-24"/>
                  <a:pt x="-1706" y="-24"/>
                </a:cubicBezTo>
                <a:close/>
              </a:path>
            </a:pathLst>
          </a:custGeom>
          <a:solidFill>
            <a:schemeClr val="tx2"/>
          </a:solidFill>
          <a:ln w="5594" cap="flat">
            <a:noFill/>
            <a:prstDash val="solid"/>
            <a:miter/>
          </a:ln>
        </p:spPr>
        <p:txBody>
          <a:bodyPr rtlCol="0" anchor="ctr"/>
          <a:lstStyle/>
          <a:p>
            <a:endParaRPr lang="en-US" sz="1350"/>
          </a:p>
        </p:txBody>
      </p:sp>
      <p:grpSp>
        <p:nvGrpSpPr>
          <p:cNvPr id="48" name="Group 47">
            <a:extLst>
              <a:ext uri="{FF2B5EF4-FFF2-40B4-BE49-F238E27FC236}">
                <a16:creationId xmlns:a16="http://schemas.microsoft.com/office/drawing/2014/main" id="{4EC600D5-BBE2-4654-8E62-3B4E8A4B2D40}"/>
              </a:ext>
            </a:extLst>
          </p:cNvPr>
          <p:cNvGrpSpPr/>
          <p:nvPr/>
        </p:nvGrpSpPr>
        <p:grpSpPr>
          <a:xfrm>
            <a:off x="6271121" y="3009900"/>
            <a:ext cx="2446538" cy="3262050"/>
            <a:chOff x="8361495" y="3009900"/>
            <a:chExt cx="3262050" cy="3262050"/>
          </a:xfrm>
        </p:grpSpPr>
        <p:sp>
          <p:nvSpPr>
            <p:cNvPr id="49" name="Oval 48">
              <a:extLst>
                <a:ext uri="{FF2B5EF4-FFF2-40B4-BE49-F238E27FC236}">
                  <a16:creationId xmlns:a16="http://schemas.microsoft.com/office/drawing/2014/main" id="{56A14A1B-8200-443F-9512-9FE93DAC260B}"/>
                </a:ext>
              </a:extLst>
            </p:cNvPr>
            <p:cNvSpPr/>
            <p:nvPr/>
          </p:nvSpPr>
          <p:spPr>
            <a:xfrm>
              <a:off x="8361495" y="3009900"/>
              <a:ext cx="3262050" cy="326205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0" name="Freeform: Shape 49">
              <a:extLst>
                <a:ext uri="{FF2B5EF4-FFF2-40B4-BE49-F238E27FC236}">
                  <a16:creationId xmlns:a16="http://schemas.microsoft.com/office/drawing/2014/main" id="{F4ED4BF5-971B-40CA-B680-55F77A9AE896}"/>
                </a:ext>
              </a:extLst>
            </p:cNvPr>
            <p:cNvSpPr/>
            <p:nvPr/>
          </p:nvSpPr>
          <p:spPr>
            <a:xfrm>
              <a:off x="8388187" y="3032660"/>
              <a:ext cx="1606988" cy="3213920"/>
            </a:xfrm>
            <a:custGeom>
              <a:avLst/>
              <a:gdLst>
                <a:gd name="connsiteX0" fmla="*/ 191164 w 1606988"/>
                <a:gd name="connsiteY0" fmla="*/ 1606937 h 3213920"/>
                <a:gd name="connsiteX1" fmla="*/ 1605283 w 1606988"/>
                <a:gd name="connsiteY1" fmla="*/ 192813 h 3213920"/>
                <a:gd name="connsiteX2" fmla="*/ 1605283 w 1606988"/>
                <a:gd name="connsiteY2" fmla="*/ -24 h 3213920"/>
                <a:gd name="connsiteX3" fmla="*/ -1706 w 1606988"/>
                <a:gd name="connsiteY3" fmla="*/ 1606937 h 3213920"/>
                <a:gd name="connsiteX4" fmla="*/ 1605283 w 1606988"/>
                <a:gd name="connsiteY4" fmla="*/ 3213897 h 3213920"/>
                <a:gd name="connsiteX5" fmla="*/ 1605283 w 1606988"/>
                <a:gd name="connsiteY5" fmla="*/ 3021061 h 3213920"/>
                <a:gd name="connsiteX6" fmla="*/ 191164 w 1606988"/>
                <a:gd name="connsiteY6" fmla="*/ 1606937 h 321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6988" h="3213920">
                  <a:moveTo>
                    <a:pt x="191164" y="1606937"/>
                  </a:moveTo>
                  <a:cubicBezTo>
                    <a:pt x="191164" y="825936"/>
                    <a:pt x="824288" y="192813"/>
                    <a:pt x="1605283" y="192813"/>
                  </a:cubicBezTo>
                  <a:lnTo>
                    <a:pt x="1605283" y="-24"/>
                  </a:lnTo>
                  <a:cubicBezTo>
                    <a:pt x="717779" y="-24"/>
                    <a:pt x="-1706" y="719438"/>
                    <a:pt x="-1706" y="1606937"/>
                  </a:cubicBezTo>
                  <a:cubicBezTo>
                    <a:pt x="-1706" y="2494435"/>
                    <a:pt x="717779" y="3213897"/>
                    <a:pt x="1605283" y="3213897"/>
                  </a:cubicBezTo>
                  <a:lnTo>
                    <a:pt x="1605283" y="3021061"/>
                  </a:lnTo>
                  <a:cubicBezTo>
                    <a:pt x="824288" y="3021061"/>
                    <a:pt x="191164" y="2387937"/>
                    <a:pt x="191164" y="1606937"/>
                  </a:cubicBezTo>
                  <a:close/>
                </a:path>
              </a:pathLst>
            </a:custGeom>
            <a:solidFill>
              <a:schemeClr val="accent1"/>
            </a:solidFill>
            <a:ln w="5594" cap="flat">
              <a:noFill/>
              <a:prstDash val="solid"/>
              <a:miter/>
            </a:ln>
          </p:spPr>
          <p:txBody>
            <a:bodyPr rtlCol="0" anchor="ctr"/>
            <a:lstStyle/>
            <a:p>
              <a:endParaRPr lang="en-US" sz="1350"/>
            </a:p>
          </p:txBody>
        </p:sp>
      </p:grpSp>
      <p:sp>
        <p:nvSpPr>
          <p:cNvPr id="19" name="Rectangle 18">
            <a:extLst>
              <a:ext uri="{FF2B5EF4-FFF2-40B4-BE49-F238E27FC236}">
                <a16:creationId xmlns:a16="http://schemas.microsoft.com/office/drawing/2014/main" id="{AC89A6F0-8CCC-4A66-940B-FF39B0C23A59}"/>
              </a:ext>
            </a:extLst>
          </p:cNvPr>
          <p:cNvSpPr>
            <a:spLocks/>
          </p:cNvSpPr>
          <p:nvPr/>
        </p:nvSpPr>
        <p:spPr>
          <a:xfrm>
            <a:off x="6127827" y="1640114"/>
            <a:ext cx="1369539" cy="52178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28" name="Picture 27" descr="A picture containing text, clipart&#10;&#10;Description automatically generated">
            <a:extLst>
              <a:ext uri="{FF2B5EF4-FFF2-40B4-BE49-F238E27FC236}">
                <a16:creationId xmlns:a16="http://schemas.microsoft.com/office/drawing/2014/main" id="{DBB89372-4C80-40E2-9C2B-8584110EE89C}"/>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6332" y="436246"/>
            <a:ext cx="1625314" cy="592455"/>
          </a:xfrm>
          <a:prstGeom prst="rect">
            <a:avLst/>
          </a:prstGeom>
        </p:spPr>
      </p:pic>
      <p:grpSp>
        <p:nvGrpSpPr>
          <p:cNvPr id="45" name="Group 44">
            <a:extLst>
              <a:ext uri="{FF2B5EF4-FFF2-40B4-BE49-F238E27FC236}">
                <a16:creationId xmlns:a16="http://schemas.microsoft.com/office/drawing/2014/main" id="{58D0601A-FED8-4106-9B16-10548E29D580}"/>
              </a:ext>
            </a:extLst>
          </p:cNvPr>
          <p:cNvGrpSpPr/>
          <p:nvPr/>
        </p:nvGrpSpPr>
        <p:grpSpPr>
          <a:xfrm>
            <a:off x="6271121" y="3009900"/>
            <a:ext cx="2446538" cy="3262050"/>
            <a:chOff x="8361495" y="3009900"/>
            <a:chExt cx="3262050" cy="3262050"/>
          </a:xfrm>
        </p:grpSpPr>
        <p:sp>
          <p:nvSpPr>
            <p:cNvPr id="46" name="Oval 45">
              <a:extLst>
                <a:ext uri="{FF2B5EF4-FFF2-40B4-BE49-F238E27FC236}">
                  <a16:creationId xmlns:a16="http://schemas.microsoft.com/office/drawing/2014/main" id="{9BBEFBEF-B76B-4B1B-8566-4B8B1165D63D}"/>
                </a:ext>
              </a:extLst>
            </p:cNvPr>
            <p:cNvSpPr/>
            <p:nvPr/>
          </p:nvSpPr>
          <p:spPr>
            <a:xfrm>
              <a:off x="8361495" y="3009900"/>
              <a:ext cx="3262050" cy="326205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7" name="Freeform: Shape 46">
              <a:extLst>
                <a:ext uri="{FF2B5EF4-FFF2-40B4-BE49-F238E27FC236}">
                  <a16:creationId xmlns:a16="http://schemas.microsoft.com/office/drawing/2014/main" id="{E4556146-5CE4-4E73-B2F2-D746D7F24672}"/>
                </a:ext>
              </a:extLst>
            </p:cNvPr>
            <p:cNvSpPr/>
            <p:nvPr/>
          </p:nvSpPr>
          <p:spPr>
            <a:xfrm>
              <a:off x="8388187" y="3032660"/>
              <a:ext cx="1606988" cy="3213920"/>
            </a:xfrm>
            <a:custGeom>
              <a:avLst/>
              <a:gdLst>
                <a:gd name="connsiteX0" fmla="*/ 191164 w 1606988"/>
                <a:gd name="connsiteY0" fmla="*/ 1606937 h 3213920"/>
                <a:gd name="connsiteX1" fmla="*/ 1605283 w 1606988"/>
                <a:gd name="connsiteY1" fmla="*/ 192813 h 3213920"/>
                <a:gd name="connsiteX2" fmla="*/ 1605283 w 1606988"/>
                <a:gd name="connsiteY2" fmla="*/ -24 h 3213920"/>
                <a:gd name="connsiteX3" fmla="*/ -1706 w 1606988"/>
                <a:gd name="connsiteY3" fmla="*/ 1606937 h 3213920"/>
                <a:gd name="connsiteX4" fmla="*/ 1605283 w 1606988"/>
                <a:gd name="connsiteY4" fmla="*/ 3213897 h 3213920"/>
                <a:gd name="connsiteX5" fmla="*/ 1605283 w 1606988"/>
                <a:gd name="connsiteY5" fmla="*/ 3021061 h 3213920"/>
                <a:gd name="connsiteX6" fmla="*/ 191164 w 1606988"/>
                <a:gd name="connsiteY6" fmla="*/ 1606937 h 321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6988" h="3213920">
                  <a:moveTo>
                    <a:pt x="191164" y="1606937"/>
                  </a:moveTo>
                  <a:cubicBezTo>
                    <a:pt x="191164" y="825936"/>
                    <a:pt x="824288" y="192813"/>
                    <a:pt x="1605283" y="192813"/>
                  </a:cubicBezTo>
                  <a:lnTo>
                    <a:pt x="1605283" y="-24"/>
                  </a:lnTo>
                  <a:cubicBezTo>
                    <a:pt x="717779" y="-24"/>
                    <a:pt x="-1706" y="719438"/>
                    <a:pt x="-1706" y="1606937"/>
                  </a:cubicBezTo>
                  <a:cubicBezTo>
                    <a:pt x="-1706" y="2494435"/>
                    <a:pt x="717779" y="3213897"/>
                    <a:pt x="1605283" y="3213897"/>
                  </a:cubicBezTo>
                  <a:lnTo>
                    <a:pt x="1605283" y="3021061"/>
                  </a:lnTo>
                  <a:cubicBezTo>
                    <a:pt x="824288" y="3021061"/>
                    <a:pt x="191164" y="2387937"/>
                    <a:pt x="191164" y="1606937"/>
                  </a:cubicBezTo>
                  <a:close/>
                </a:path>
              </a:pathLst>
            </a:custGeom>
            <a:solidFill>
              <a:schemeClr val="accent2"/>
            </a:solidFill>
            <a:ln w="5594" cap="flat">
              <a:noFill/>
              <a:prstDash val="solid"/>
              <a:miter/>
            </a:ln>
          </p:spPr>
          <p:txBody>
            <a:bodyPr rtlCol="0" anchor="ctr"/>
            <a:lstStyle/>
            <a:p>
              <a:endParaRPr lang="en-US" sz="1350"/>
            </a:p>
          </p:txBody>
        </p:sp>
      </p:grpSp>
      <p:sp>
        <p:nvSpPr>
          <p:cNvPr id="52" name="Rectangle 51">
            <a:extLst>
              <a:ext uri="{FF2B5EF4-FFF2-40B4-BE49-F238E27FC236}">
                <a16:creationId xmlns:a16="http://schemas.microsoft.com/office/drawing/2014/main" id="{94404880-266F-45A9-97FB-D3D0FC942533}"/>
              </a:ext>
            </a:extLst>
          </p:cNvPr>
          <p:cNvSpPr>
            <a:spLocks/>
          </p:cNvSpPr>
          <p:nvPr/>
        </p:nvSpPr>
        <p:spPr>
          <a:xfrm>
            <a:off x="6127827" y="1640114"/>
            <a:ext cx="1369539" cy="52178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1" name="Graphic 50">
            <a:extLst>
              <a:ext uri="{FF2B5EF4-FFF2-40B4-BE49-F238E27FC236}">
                <a16:creationId xmlns:a16="http://schemas.microsoft.com/office/drawing/2014/main" id="{51C4A8F2-40CC-4838-A979-E94C2EF0BB3D}"/>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6289949" y="2815796"/>
            <a:ext cx="2573186" cy="3654790"/>
          </a:xfrm>
          <a:prstGeom prst="rect">
            <a:avLst/>
          </a:prstGeom>
        </p:spPr>
      </p:pic>
      <p:sp>
        <p:nvSpPr>
          <p:cNvPr id="30" name="Picture Placeholder 29">
            <a:extLst>
              <a:ext uri="{FF2B5EF4-FFF2-40B4-BE49-F238E27FC236}">
                <a16:creationId xmlns:a16="http://schemas.microsoft.com/office/drawing/2014/main" id="{DC9B3918-BB9A-43A4-809A-35D60C3FAE9D}"/>
              </a:ext>
            </a:extLst>
          </p:cNvPr>
          <p:cNvSpPr>
            <a:spLocks noGrp="1"/>
          </p:cNvSpPr>
          <p:nvPr>
            <p:ph type="pic" sz="quarter" idx="11" hasCustomPrompt="1"/>
          </p:nvPr>
        </p:nvSpPr>
        <p:spPr>
          <a:xfrm>
            <a:off x="6421139" y="3209925"/>
            <a:ext cx="2146500" cy="28620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a:t>
            </a:r>
            <a:br>
              <a:rPr lang="en-US"/>
            </a:br>
            <a:r>
              <a:rPr lang="en-US"/>
              <a:t>insert image</a:t>
            </a:r>
          </a:p>
        </p:txBody>
      </p:sp>
      <p:sp>
        <p:nvSpPr>
          <p:cNvPr id="55" name="Text Placeholder 6">
            <a:extLst>
              <a:ext uri="{FF2B5EF4-FFF2-40B4-BE49-F238E27FC236}">
                <a16:creationId xmlns:a16="http://schemas.microsoft.com/office/drawing/2014/main" id="{1E102A1A-A6F7-41C3-A9C2-9D5B55C5C74B}"/>
              </a:ext>
            </a:extLst>
          </p:cNvPr>
          <p:cNvSpPr>
            <a:spLocks noGrp="1"/>
          </p:cNvSpPr>
          <p:nvPr>
            <p:ph type="body" sz="quarter" idx="13" hasCustomPrompt="1"/>
          </p:nvPr>
        </p:nvSpPr>
        <p:spPr>
          <a:xfrm>
            <a:off x="1173318" y="4373564"/>
            <a:ext cx="4922683" cy="1187449"/>
          </a:xfrm>
        </p:spPr>
        <p:txBody>
          <a:bodyPr lIns="0" rIns="0">
            <a:noAutofit/>
          </a:bodyPr>
          <a:lstStyle>
            <a:lvl1pPr marL="0" indent="0">
              <a:lnSpc>
                <a:spcPct val="100000"/>
              </a:lnSpc>
              <a:spcBef>
                <a:spcPts val="0"/>
              </a:spcBef>
              <a:spcAft>
                <a:spcPts val="0"/>
              </a:spcAft>
              <a:buNone/>
              <a:defRPr sz="1350">
                <a:solidFill>
                  <a:schemeClr val="accent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dirty="0"/>
              <a:t>Slide subtitle here, max 2 lines, </a:t>
            </a:r>
            <a:br>
              <a:rPr lang="en-US" dirty="0"/>
            </a:br>
            <a:r>
              <a:rPr lang="en-US" dirty="0"/>
              <a:t>Arial, cyan, 18, sentence case</a:t>
            </a:r>
          </a:p>
        </p:txBody>
      </p:sp>
      <p:sp>
        <p:nvSpPr>
          <p:cNvPr id="16" name="Footer Placeholder 15">
            <a:extLst>
              <a:ext uri="{FF2B5EF4-FFF2-40B4-BE49-F238E27FC236}">
                <a16:creationId xmlns:a16="http://schemas.microsoft.com/office/drawing/2014/main" id="{D2466EDC-E8C5-40D0-B5D0-E232FD73454F}"/>
              </a:ext>
            </a:extLst>
          </p:cNvPr>
          <p:cNvSpPr>
            <a:spLocks noGrp="1"/>
          </p:cNvSpPr>
          <p:nvPr>
            <p:ph type="ftr" sz="quarter" idx="15"/>
          </p:nvPr>
        </p:nvSpPr>
        <p:spPr/>
        <p:txBody>
          <a:bodyPr/>
          <a:lstStyle>
            <a:lvl1pPr>
              <a:defRPr>
                <a:solidFill>
                  <a:srgbClr val="739AB6"/>
                </a:solidFill>
              </a:defRPr>
            </a:lvl1pPr>
          </a:lstStyle>
          <a:p>
            <a:r>
              <a:rPr lang="en-US"/>
              <a:t>© Copyright 2022 VNS Health. All rights reserved.</a:t>
            </a:r>
          </a:p>
        </p:txBody>
      </p:sp>
      <p:pic>
        <p:nvPicPr>
          <p:cNvPr id="23" name="Graphic 22">
            <a:extLst>
              <a:ext uri="{FF2B5EF4-FFF2-40B4-BE49-F238E27FC236}">
                <a16:creationId xmlns:a16="http://schemas.microsoft.com/office/drawing/2014/main" id="{3FAA8EB2-874A-449B-91DC-F3C7C50A4C31}"/>
              </a:ext>
            </a:extLst>
          </p:cNvPr>
          <p:cNvPicPr>
            <a:picLocks noChangeAspect="1"/>
          </p:cNvPicPr>
          <p:nvPr/>
        </p:nvPicPr>
        <p:blipFill>
          <a:blip r:embed="rId6" cstate="print">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rot="5400000">
            <a:off x="5339573" y="-131425"/>
            <a:ext cx="538924" cy="809625"/>
          </a:xfrm>
          <a:prstGeom prst="rect">
            <a:avLst/>
          </a:prstGeom>
        </p:spPr>
      </p:pic>
      <p:pic>
        <p:nvPicPr>
          <p:cNvPr id="24" name="Graphic 23">
            <a:extLst>
              <a:ext uri="{FF2B5EF4-FFF2-40B4-BE49-F238E27FC236}">
                <a16:creationId xmlns:a16="http://schemas.microsoft.com/office/drawing/2014/main" id="{32131880-4450-46B0-A766-ADA27A378941}"/>
              </a:ext>
            </a:extLst>
          </p:cNvPr>
          <p:cNvPicPr>
            <a:picLocks noChangeAspect="1"/>
          </p:cNvPicPr>
          <p:nvPr/>
        </p:nvPicPr>
        <p:blipFill>
          <a:blip r:embed="rId8" cstate="print">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627" y="4249057"/>
            <a:ext cx="404193" cy="1079500"/>
          </a:xfrm>
          <a:prstGeom prst="rect">
            <a:avLst/>
          </a:prstGeom>
        </p:spPr>
      </p:pic>
    </p:spTree>
    <p:custDataLst>
      <p:tags r:id="rId1"/>
    </p:custDataLst>
    <p:extLst>
      <p:ext uri="{BB962C8B-B14F-4D97-AF65-F5344CB8AC3E}">
        <p14:creationId xmlns:p14="http://schemas.microsoft.com/office/powerpoint/2010/main" val="159273801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decel="100000" fill="hold" nodeType="withEffect">
                                  <p:stCondLst>
                                    <p:cond delay="0"/>
                                  </p:stCondLst>
                                  <p:childTnLst>
                                    <p:animRot by="-21600000">
                                      <p:cBhvr>
                                        <p:cTn id="6" dur="1500" fill="hold"/>
                                        <p:tgtEl>
                                          <p:spTgt spid="45"/>
                                        </p:tgtEl>
                                        <p:attrNameLst>
                                          <p:attrName>r</p:attrName>
                                        </p:attrNameLst>
                                      </p:cBhvr>
                                    </p:animRot>
                                  </p:childTnLst>
                                </p:cTn>
                              </p:par>
                              <p:par>
                                <p:cTn id="7" presetID="8" presetClass="emph" presetSubtype="0" decel="100000" fill="hold" nodeType="withEffect">
                                  <p:stCondLst>
                                    <p:cond delay="0"/>
                                  </p:stCondLst>
                                  <p:childTnLst>
                                    <p:animRot by="21600000">
                                      <p:cBhvr>
                                        <p:cTn id="8" dur="1500" fill="hold"/>
                                        <p:tgtEl>
                                          <p:spTgt spid="48"/>
                                        </p:tgtEl>
                                        <p:attrNameLst>
                                          <p:attrName>r</p:attrName>
                                        </p:attrNameLst>
                                      </p:cBhvr>
                                    </p:animRot>
                                  </p:childTnLst>
                                </p:cTn>
                              </p:par>
                              <p:par>
                                <p:cTn id="9" presetID="1" presetClass="exit" presetSubtype="0" fill="hold" grpId="0" nodeType="withEffect">
                                  <p:stCondLst>
                                    <p:cond delay="400"/>
                                  </p:stCondLst>
                                  <p:childTnLst>
                                    <p:set>
                                      <p:cBhvr>
                                        <p:cTn id="10" dur="1" fill="hold">
                                          <p:stCondLst>
                                            <p:cond delay="0"/>
                                          </p:stCondLst>
                                        </p:cTn>
                                        <p:tgtEl>
                                          <p:spTgt spid="52"/>
                                        </p:tgtEl>
                                        <p:attrNameLst>
                                          <p:attrName>style.visibility</p:attrName>
                                        </p:attrNameLst>
                                      </p:cBhvr>
                                      <p:to>
                                        <p:strVal val="hidden"/>
                                      </p:to>
                                    </p:set>
                                  </p:childTnLst>
                                </p:cTn>
                              </p:par>
                            </p:childTnLst>
                          </p:cTn>
                        </p:par>
                        <p:par>
                          <p:cTn id="11" fill="hold">
                            <p:stCondLst>
                              <p:cond delay="1500"/>
                            </p:stCondLst>
                            <p:childTnLst>
                              <p:par>
                                <p:cTn id="12" presetID="1" presetClass="entr" presetSubtype="0" fill="hold" nodeType="afterEffect">
                                  <p:stCondLst>
                                    <p:cond delay="0"/>
                                  </p:stCondLst>
                                  <p:childTnLst>
                                    <p:set>
                                      <p:cBhvr>
                                        <p:cTn id="13"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Content, Title &amp; Subtitle (Blue)">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3AF3E03-A2C4-47A0-8390-ED60A648BAB9}"/>
              </a:ext>
            </a:extLst>
          </p:cNvPr>
          <p:cNvSpPr/>
          <p:nvPr/>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6" name="Picture 5" descr="A picture containing text, clipart&#10;&#10;Description automatically generated">
            <a:extLst>
              <a:ext uri="{FF2B5EF4-FFF2-40B4-BE49-F238E27FC236}">
                <a16:creationId xmlns:a16="http://schemas.microsoft.com/office/drawing/2014/main" id="{B3C840CA-897F-415A-853A-547FED7F1FD5}"/>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6332" y="436246"/>
            <a:ext cx="1069181" cy="389735"/>
          </a:xfrm>
          <a:prstGeom prst="rect">
            <a:avLst/>
          </a:prstGeom>
        </p:spPr>
      </p:pic>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rot="16200000">
            <a:off x="8217314" y="6186107"/>
            <a:ext cx="538924" cy="809625"/>
          </a:xfrm>
          <a:prstGeom prst="rect">
            <a:avLst/>
          </a:prstGeom>
        </p:spPr>
      </p:pic>
      <p:sp>
        <p:nvSpPr>
          <p:cNvPr id="2" name="Title 1">
            <a:extLst>
              <a:ext uri="{FF2B5EF4-FFF2-40B4-BE49-F238E27FC236}">
                <a16:creationId xmlns:a16="http://schemas.microsoft.com/office/drawing/2014/main" id="{963AAC43-62AC-4109-9EA5-E623451E4BFF}"/>
              </a:ext>
            </a:extLst>
          </p:cNvPr>
          <p:cNvSpPr>
            <a:spLocks noGrp="1"/>
          </p:cNvSpPr>
          <p:nvPr>
            <p:ph type="title" hasCustomPrompt="1"/>
          </p:nvPr>
        </p:nvSpPr>
        <p:spPr>
          <a:xfrm>
            <a:off x="1645444" y="288932"/>
            <a:ext cx="6922294" cy="484188"/>
          </a:xfrm>
        </p:spPr>
        <p:txBody>
          <a:bodyPr/>
          <a:lstStyle>
            <a:lvl1pPr algn="l">
              <a:defRPr>
                <a:solidFill>
                  <a:schemeClr val="bg1"/>
                </a:solidFill>
              </a:defRPr>
            </a:lvl1pPr>
          </a:lstStyle>
          <a:p>
            <a:r>
              <a:rPr lang="en-US" dirty="0"/>
              <a:t>Title Here, Max 1 Lines, Capitalize, Bold, White, 28</a:t>
            </a:r>
          </a:p>
        </p:txBody>
      </p:sp>
      <p:sp>
        <p:nvSpPr>
          <p:cNvPr id="8" name="Text Placeholder 6">
            <a:extLst>
              <a:ext uri="{FF2B5EF4-FFF2-40B4-BE49-F238E27FC236}">
                <a16:creationId xmlns:a16="http://schemas.microsoft.com/office/drawing/2014/main" id="{E0F92701-B550-4907-A513-4506E528B142}"/>
              </a:ext>
            </a:extLst>
          </p:cNvPr>
          <p:cNvSpPr>
            <a:spLocks noGrp="1"/>
          </p:cNvSpPr>
          <p:nvPr>
            <p:ph type="body" sz="quarter" idx="13" hasCustomPrompt="1"/>
          </p:nvPr>
        </p:nvSpPr>
        <p:spPr>
          <a:xfrm>
            <a:off x="1645444" y="776295"/>
            <a:ext cx="6922294" cy="484188"/>
          </a:xfrm>
        </p:spPr>
        <p:txBody>
          <a:bodyPr lIns="0" rIns="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7C753A4-6ED8-4AEE-A6CB-0FEBDD34144A}"/>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4" name="Footer Placeholder 13">
            <a:extLst>
              <a:ext uri="{FF2B5EF4-FFF2-40B4-BE49-F238E27FC236}">
                <a16:creationId xmlns:a16="http://schemas.microsoft.com/office/drawing/2014/main" id="{5D4ACEC5-BA14-4E22-9B40-D4234FB04D9C}"/>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C69B51AD-5100-45DD-8B9B-5D07B0B015FE}"/>
              </a:ext>
            </a:extLst>
          </p:cNvPr>
          <p:cNvSpPr>
            <a:spLocks noGrp="1"/>
          </p:cNvSpPr>
          <p:nvPr>
            <p:ph type="sldNum" sz="quarter" idx="22"/>
          </p:nvPr>
        </p:nvSpPr>
        <p:spPr/>
        <p:txBody>
          <a:bodyPr/>
          <a:lstStyle>
            <a:lvl1pPr>
              <a:defRPr>
                <a:solidFill>
                  <a:srgbClr val="739AB6"/>
                </a:solidFill>
              </a:defRPr>
            </a:lvl1pPr>
          </a:lstStyle>
          <a:p>
            <a:fld id="{66A3101B-02DE-4DBE-A52F-35092CF47DF2}" type="slidenum">
              <a:rPr lang="en-US" smtClean="0"/>
              <a:pPr/>
              <a:t>‹#›</a:t>
            </a:fld>
            <a:endParaRPr lang="en-US"/>
          </a:p>
        </p:txBody>
      </p:sp>
      <p:sp>
        <p:nvSpPr>
          <p:cNvPr id="5" name="Content Placeholder 4">
            <a:extLst>
              <a:ext uri="{FF2B5EF4-FFF2-40B4-BE49-F238E27FC236}">
                <a16:creationId xmlns:a16="http://schemas.microsoft.com/office/drawing/2014/main" id="{F0BF9A5B-9A01-4F5B-98BC-35ABB4F8F4F3}"/>
              </a:ext>
            </a:extLst>
          </p:cNvPr>
          <p:cNvSpPr>
            <a:spLocks noGrp="1"/>
          </p:cNvSpPr>
          <p:nvPr>
            <p:ph sz="quarter" idx="23" hasCustomPrompt="1"/>
          </p:nvPr>
        </p:nvSpPr>
        <p:spPr>
          <a:xfrm>
            <a:off x="161925" y="1412876"/>
            <a:ext cx="8818960" cy="4633913"/>
          </a:xfrm>
        </p:spPr>
        <p:txBody>
          <a:bodyPr/>
          <a:lstStyle>
            <a:lvl1pPr marL="342900" indent="-342900">
              <a:buClr>
                <a:schemeClr val="bg1"/>
              </a:buClr>
              <a:buFont typeface="Arial" panose="020B0604020202020204" pitchFamily="34" charset="0"/>
              <a:buChar cha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on the content icons to add full size images or videos</a:t>
            </a:r>
          </a:p>
          <a:p>
            <a:pPr lvl="1"/>
            <a:r>
              <a:rPr lang="en-US"/>
              <a:t>Second level bullet example</a:t>
            </a:r>
          </a:p>
          <a:p>
            <a:pPr lvl="2"/>
            <a:r>
              <a:rPr lang="en-US"/>
              <a:t>Third level bullet example</a:t>
            </a:r>
          </a:p>
          <a:p>
            <a:pPr lvl="3"/>
            <a:r>
              <a:rPr lang="en-US"/>
              <a:t>Fourth level bullet example</a:t>
            </a:r>
          </a:p>
          <a:p>
            <a:pPr lvl="4"/>
            <a:r>
              <a:rPr lang="en-US"/>
              <a:t>Fifth level bullet example</a:t>
            </a:r>
          </a:p>
        </p:txBody>
      </p:sp>
    </p:spTree>
    <p:custDataLst>
      <p:tags r:id="rId1"/>
    </p:custDataLst>
    <p:extLst>
      <p:ext uri="{BB962C8B-B14F-4D97-AF65-F5344CB8AC3E}">
        <p14:creationId xmlns:p14="http://schemas.microsoft.com/office/powerpoint/2010/main" val="72698014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Content, Title &amp; Subtitle (White)">
    <p:bg>
      <p:bgRef idx="1001">
        <a:schemeClr val="bg1"/>
      </p:bgRef>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rot="16200000">
            <a:off x="8217314" y="6186107"/>
            <a:ext cx="538924" cy="809625"/>
          </a:xfrm>
          <a:prstGeom prst="rect">
            <a:avLst/>
          </a:prstGeom>
        </p:spPr>
      </p:pic>
      <p:pic>
        <p:nvPicPr>
          <p:cNvPr id="3" name="Picture 2" descr="Logo&#10;&#10;Description automatically generated">
            <a:extLst>
              <a:ext uri="{FF2B5EF4-FFF2-40B4-BE49-F238E27FC236}">
                <a16:creationId xmlns:a16="http://schemas.microsoft.com/office/drawing/2014/main" id="{6C2099EE-7C2E-4697-83FD-B10AEF040829}"/>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331437" y="431801"/>
            <a:ext cx="1064368" cy="387979"/>
          </a:xfrm>
          <a:prstGeom prst="rect">
            <a:avLst/>
          </a:prstGeom>
        </p:spPr>
      </p:pic>
      <p:sp>
        <p:nvSpPr>
          <p:cNvPr id="13" name="Title 1">
            <a:extLst>
              <a:ext uri="{FF2B5EF4-FFF2-40B4-BE49-F238E27FC236}">
                <a16:creationId xmlns:a16="http://schemas.microsoft.com/office/drawing/2014/main" id="{E10415D3-3BBF-4E62-8F6B-DBCAA3E4A8D2}"/>
              </a:ext>
            </a:extLst>
          </p:cNvPr>
          <p:cNvSpPr>
            <a:spLocks noGrp="1"/>
          </p:cNvSpPr>
          <p:nvPr>
            <p:ph type="title" hasCustomPrompt="1"/>
          </p:nvPr>
        </p:nvSpPr>
        <p:spPr>
          <a:xfrm>
            <a:off x="1645444" y="288000"/>
            <a:ext cx="6922294" cy="484188"/>
          </a:xfrm>
        </p:spPr>
        <p:txBody>
          <a:bodyPr/>
          <a:lstStyle>
            <a:lvl1pPr algn="l">
              <a:defRPr>
                <a:solidFill>
                  <a:schemeClr val="tx2"/>
                </a:solidFill>
              </a:defRPr>
            </a:lvl1pPr>
          </a:lstStyle>
          <a:p>
            <a:r>
              <a:rPr lang="en-US" dirty="0"/>
              <a:t>Title Here, Max 1 Lines, Capitalize, Bold, White, 28</a:t>
            </a:r>
          </a:p>
        </p:txBody>
      </p:sp>
      <p:sp>
        <p:nvSpPr>
          <p:cNvPr id="14" name="Text Placeholder 6">
            <a:extLst>
              <a:ext uri="{FF2B5EF4-FFF2-40B4-BE49-F238E27FC236}">
                <a16:creationId xmlns:a16="http://schemas.microsoft.com/office/drawing/2014/main" id="{F00011F6-4955-482E-B6F3-E838E8E9D894}"/>
              </a:ext>
            </a:extLst>
          </p:cNvPr>
          <p:cNvSpPr>
            <a:spLocks noGrp="1"/>
          </p:cNvSpPr>
          <p:nvPr>
            <p:ph type="body" sz="quarter" idx="13" hasCustomPrompt="1"/>
          </p:nvPr>
        </p:nvSpPr>
        <p:spPr>
          <a:xfrm>
            <a:off x="1645444" y="777600"/>
            <a:ext cx="6922294" cy="484188"/>
          </a:xfrm>
        </p:spPr>
        <p:txBody>
          <a:bodyPr lIns="0" rIns="0">
            <a:normAutofit/>
          </a:bodyPr>
          <a:lstStyle>
            <a:lvl1pPr marL="0" indent="0">
              <a:lnSpc>
                <a:spcPct val="100000"/>
              </a:lnSpc>
              <a:spcBef>
                <a:spcPts val="0"/>
              </a:spcBef>
              <a:spcAft>
                <a:spcPts val="0"/>
              </a:spcAft>
              <a:buNone/>
              <a:defRPr sz="1350">
                <a:solidFill>
                  <a:schemeClr val="tx2"/>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E774A9C-2C8C-40EB-BE56-2125800B8618}"/>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8" name="Footer Placeholder 7">
            <a:extLst>
              <a:ext uri="{FF2B5EF4-FFF2-40B4-BE49-F238E27FC236}">
                <a16:creationId xmlns:a16="http://schemas.microsoft.com/office/drawing/2014/main" id="{AF355A23-11F3-49F6-A141-8DBF6BF95C12}"/>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86F10E12-45AD-427C-BD9D-9521BF173A89}"/>
              </a:ext>
            </a:extLst>
          </p:cNvPr>
          <p:cNvSpPr>
            <a:spLocks noGrp="1"/>
          </p:cNvSpPr>
          <p:nvPr>
            <p:ph type="sldNum" sz="quarter" idx="22"/>
          </p:nvPr>
        </p:nvSpPr>
        <p:spPr/>
        <p:txBody>
          <a:bodyPr/>
          <a:lstStyle>
            <a:lvl1pPr>
              <a:defRPr>
                <a:solidFill>
                  <a:srgbClr val="739AB6"/>
                </a:solidFill>
              </a:defRPr>
            </a:lvl1pPr>
          </a:lstStyle>
          <a:p>
            <a:fld id="{66A3101B-02DE-4DBE-A52F-35092CF47DF2}" type="slidenum">
              <a:rPr lang="en-US" smtClean="0"/>
              <a:pPr/>
              <a:t>‹#›</a:t>
            </a:fld>
            <a:endParaRPr lang="en-US"/>
          </a:p>
        </p:txBody>
      </p:sp>
      <p:sp>
        <p:nvSpPr>
          <p:cNvPr id="9" name="Content Placeholder 4">
            <a:extLst>
              <a:ext uri="{FF2B5EF4-FFF2-40B4-BE49-F238E27FC236}">
                <a16:creationId xmlns:a16="http://schemas.microsoft.com/office/drawing/2014/main" id="{B0CC9FBB-B7A4-4EA3-B224-99AFA18DD9D4}"/>
              </a:ext>
            </a:extLst>
          </p:cNvPr>
          <p:cNvSpPr>
            <a:spLocks noGrp="1"/>
          </p:cNvSpPr>
          <p:nvPr>
            <p:ph sz="quarter" idx="23" hasCustomPrompt="1"/>
          </p:nvPr>
        </p:nvSpPr>
        <p:spPr>
          <a:xfrm>
            <a:off x="161925" y="1412876"/>
            <a:ext cx="8818960" cy="4633913"/>
          </a:xfrm>
        </p:spPr>
        <p:txBody>
          <a:bodyPr/>
          <a:lstStyle>
            <a:lvl1pPr marL="342900" indent="-342900">
              <a:buClr>
                <a:schemeClr val="tx2"/>
              </a:buClr>
              <a:buFont typeface="Arial" panose="020B0604020202020204" pitchFamily="34" charset="0"/>
              <a:buChar char="•"/>
              <a:defRPr>
                <a:solidFill>
                  <a:schemeClr val="tx2"/>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1"/>
                </a:solidFill>
              </a:defRPr>
            </a:lvl5pPr>
          </a:lstStyle>
          <a:p>
            <a:pPr lvl="0"/>
            <a:r>
              <a:rPr lang="en-US"/>
              <a:t>Click on the content icons to add full size images or videos</a:t>
            </a:r>
          </a:p>
          <a:p>
            <a:pPr lvl="1"/>
            <a:r>
              <a:rPr lang="en-US"/>
              <a:t>Second level bullet example</a:t>
            </a:r>
          </a:p>
          <a:p>
            <a:pPr lvl="2"/>
            <a:r>
              <a:rPr lang="en-US"/>
              <a:t>Third level bullet example</a:t>
            </a:r>
          </a:p>
          <a:p>
            <a:pPr lvl="3"/>
            <a:r>
              <a:rPr lang="en-US"/>
              <a:t>Fourth level bullet example</a:t>
            </a:r>
          </a:p>
          <a:p>
            <a:pPr lvl="4"/>
            <a:r>
              <a:rPr lang="en-US"/>
              <a:t>Fifth level bullet example</a:t>
            </a:r>
          </a:p>
        </p:txBody>
      </p:sp>
    </p:spTree>
    <p:custDataLst>
      <p:tags r:id="rId1"/>
    </p:custDataLst>
    <p:extLst>
      <p:ext uri="{BB962C8B-B14F-4D97-AF65-F5344CB8AC3E}">
        <p14:creationId xmlns:p14="http://schemas.microsoft.com/office/powerpoint/2010/main" val="88513099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Agenda (5 Poi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a:off x="1616868" y="3610138"/>
            <a:ext cx="1755914" cy="2498400"/>
            <a:chOff x="2158949" y="3489063"/>
            <a:chExt cx="2342542"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4453"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rgbClr val="E5007E"/>
            </a:solidFill>
            <a:ln w="3822" cap="flat">
              <a:noFill/>
              <a:prstDash val="solid"/>
              <a:miter/>
            </a:ln>
          </p:spPr>
          <p:txBody>
            <a:bodyPr rtlCol="0" anchor="ctr"/>
            <a:lstStyle/>
            <a:p>
              <a:endParaRPr lang="en-US" sz="1350"/>
            </a:p>
          </p:txBody>
        </p:sp>
      </p:grpSp>
      <p:sp>
        <p:nvSpPr>
          <p:cNvPr id="12" name="Rectangle 11">
            <a:extLst>
              <a:ext uri="{FF2B5EF4-FFF2-40B4-BE49-F238E27FC236}">
                <a16:creationId xmlns:a16="http://schemas.microsoft.com/office/drawing/2014/main" id="{6EA254F5-500B-47B2-99E6-9D08693F8515}"/>
              </a:ext>
            </a:extLst>
          </p:cNvPr>
          <p:cNvSpPr/>
          <p:nvPr/>
        </p:nvSpPr>
        <p:spPr>
          <a:xfrm>
            <a:off x="333375" y="6395713"/>
            <a:ext cx="1782961" cy="24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r>
              <a:rPr lang="en-US" altLang="en-US" sz="600" i="0">
                <a:solidFill>
                  <a:schemeClr val="tx2">
                    <a:alpha val="50000"/>
                  </a:schemeClr>
                </a:solidFill>
              </a:rPr>
              <a:t>© Copyright 2022 VNS Health. All rights reserved.</a:t>
            </a:r>
          </a:p>
        </p:txBody>
      </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1799801" y="3876675"/>
            <a:ext cx="1473995" cy="1965326"/>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41" name="Title 1">
            <a:extLst>
              <a:ext uri="{FF2B5EF4-FFF2-40B4-BE49-F238E27FC236}">
                <a16:creationId xmlns:a16="http://schemas.microsoft.com/office/drawing/2014/main" id="{6B529845-169A-442D-B5B0-3FC62FB56225}"/>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42" name="Text Placeholder 6">
            <a:extLst>
              <a:ext uri="{FF2B5EF4-FFF2-40B4-BE49-F238E27FC236}">
                <a16:creationId xmlns:a16="http://schemas.microsoft.com/office/drawing/2014/main" id="{766C4DB0-C7E6-42DC-90AA-6D545F90DBA7}"/>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38" name="Text Placeholder 13">
            <a:extLst>
              <a:ext uri="{FF2B5EF4-FFF2-40B4-BE49-F238E27FC236}">
                <a16:creationId xmlns:a16="http://schemas.microsoft.com/office/drawing/2014/main" id="{D55EBE13-816B-4763-8CF4-2CBFE90D5FC1}"/>
              </a:ext>
            </a:extLst>
          </p:cNvPr>
          <p:cNvSpPr>
            <a:spLocks noGrp="1"/>
          </p:cNvSpPr>
          <p:nvPr>
            <p:ph type="body" sz="quarter" idx="27"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24" name="Footer Placeholder 23">
            <a:extLst>
              <a:ext uri="{FF2B5EF4-FFF2-40B4-BE49-F238E27FC236}">
                <a16:creationId xmlns:a16="http://schemas.microsoft.com/office/drawing/2014/main" id="{D3B21FB4-92DA-4EB6-A597-22C556038DBE}"/>
              </a:ext>
            </a:extLst>
          </p:cNvPr>
          <p:cNvSpPr>
            <a:spLocks noGrp="1"/>
          </p:cNvSpPr>
          <p:nvPr>
            <p:ph type="ftr" sz="quarter" idx="29"/>
          </p:nvPr>
        </p:nvSpPr>
        <p:spPr/>
        <p:txBody>
          <a:bodyPr/>
          <a:lstStyle/>
          <a:p>
            <a:r>
              <a:rPr lang="en-US"/>
              <a:t>© Copyright 2022 VNS Health. All rights reserved.</a:t>
            </a:r>
          </a:p>
        </p:txBody>
      </p:sp>
      <p:sp>
        <p:nvSpPr>
          <p:cNvPr id="25" name="Slide Number Placeholder 24">
            <a:extLst>
              <a:ext uri="{FF2B5EF4-FFF2-40B4-BE49-F238E27FC236}">
                <a16:creationId xmlns:a16="http://schemas.microsoft.com/office/drawing/2014/main" id="{931B4753-E1F7-45DE-8D27-FC07A31FD4E9}"/>
              </a:ext>
            </a:extLst>
          </p:cNvPr>
          <p:cNvSpPr>
            <a:spLocks noGrp="1"/>
          </p:cNvSpPr>
          <p:nvPr>
            <p:ph type="sldNum" sz="quarter" idx="30"/>
          </p:nvPr>
        </p:nvSpPr>
        <p:spPr/>
        <p:txBody>
          <a:bodyPr/>
          <a:lstStyle/>
          <a:p>
            <a:fld id="{66A3101B-02DE-4DBE-A52F-35092CF47DF2}" type="slidenum">
              <a:rPr lang="en-US" smtClean="0"/>
              <a:pPr/>
              <a:t>‹#›</a:t>
            </a:fld>
            <a:endParaRPr lang="en-US"/>
          </a:p>
        </p:txBody>
      </p:sp>
      <p:sp>
        <p:nvSpPr>
          <p:cNvPr id="39" name="Text Placeholder 10">
            <a:extLst>
              <a:ext uri="{FF2B5EF4-FFF2-40B4-BE49-F238E27FC236}">
                <a16:creationId xmlns:a16="http://schemas.microsoft.com/office/drawing/2014/main" id="{ACA9DE73-97BA-4021-86B5-40F806D978D1}"/>
              </a:ext>
            </a:extLst>
          </p:cNvPr>
          <p:cNvSpPr>
            <a:spLocks noGrp="1"/>
          </p:cNvSpPr>
          <p:nvPr>
            <p:ph type="body" sz="quarter" idx="15" hasCustomPrompt="1"/>
          </p:nvPr>
        </p:nvSpPr>
        <p:spPr>
          <a:xfrm>
            <a:off x="5106591" y="810639"/>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0" name="Text Placeholder 10">
            <a:extLst>
              <a:ext uri="{FF2B5EF4-FFF2-40B4-BE49-F238E27FC236}">
                <a16:creationId xmlns:a16="http://schemas.microsoft.com/office/drawing/2014/main" id="{7AF6EA12-6FF8-45F6-80F4-6238F8ACA3E8}"/>
              </a:ext>
            </a:extLst>
          </p:cNvPr>
          <p:cNvSpPr>
            <a:spLocks noGrp="1"/>
          </p:cNvSpPr>
          <p:nvPr>
            <p:ph type="body" sz="quarter" idx="16" hasCustomPrompt="1"/>
          </p:nvPr>
        </p:nvSpPr>
        <p:spPr>
          <a:xfrm>
            <a:off x="5106591" y="1097814"/>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3" name="Text Placeholder 10">
            <a:extLst>
              <a:ext uri="{FF2B5EF4-FFF2-40B4-BE49-F238E27FC236}">
                <a16:creationId xmlns:a16="http://schemas.microsoft.com/office/drawing/2014/main" id="{17923966-C736-40B9-89FA-0E021567EBC5}"/>
              </a:ext>
            </a:extLst>
          </p:cNvPr>
          <p:cNvSpPr>
            <a:spLocks noGrp="1"/>
          </p:cNvSpPr>
          <p:nvPr>
            <p:ph type="body" sz="quarter" idx="17" hasCustomPrompt="1"/>
          </p:nvPr>
        </p:nvSpPr>
        <p:spPr>
          <a:xfrm>
            <a:off x="5106591" y="1999359"/>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4" name="Text Placeholder 10">
            <a:extLst>
              <a:ext uri="{FF2B5EF4-FFF2-40B4-BE49-F238E27FC236}">
                <a16:creationId xmlns:a16="http://schemas.microsoft.com/office/drawing/2014/main" id="{E1DF400F-5E82-45CF-8255-CC05663ED1CE}"/>
              </a:ext>
            </a:extLst>
          </p:cNvPr>
          <p:cNvSpPr>
            <a:spLocks noGrp="1"/>
          </p:cNvSpPr>
          <p:nvPr>
            <p:ph type="body" sz="quarter" idx="18" hasCustomPrompt="1"/>
          </p:nvPr>
        </p:nvSpPr>
        <p:spPr>
          <a:xfrm>
            <a:off x="5106591" y="2286534"/>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5" name="Text Placeholder 10">
            <a:extLst>
              <a:ext uri="{FF2B5EF4-FFF2-40B4-BE49-F238E27FC236}">
                <a16:creationId xmlns:a16="http://schemas.microsoft.com/office/drawing/2014/main" id="{A8E4F798-63A6-4946-95BB-A0E99C052C1E}"/>
              </a:ext>
            </a:extLst>
          </p:cNvPr>
          <p:cNvSpPr>
            <a:spLocks noGrp="1"/>
          </p:cNvSpPr>
          <p:nvPr>
            <p:ph type="body" sz="quarter" idx="19" hasCustomPrompt="1"/>
          </p:nvPr>
        </p:nvSpPr>
        <p:spPr>
          <a:xfrm>
            <a:off x="5106591" y="3186137"/>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6" name="Text Placeholder 10">
            <a:extLst>
              <a:ext uri="{FF2B5EF4-FFF2-40B4-BE49-F238E27FC236}">
                <a16:creationId xmlns:a16="http://schemas.microsoft.com/office/drawing/2014/main" id="{9259F38D-9937-4F4F-A36D-9BAE1158FC91}"/>
              </a:ext>
            </a:extLst>
          </p:cNvPr>
          <p:cNvSpPr>
            <a:spLocks noGrp="1"/>
          </p:cNvSpPr>
          <p:nvPr>
            <p:ph type="body" sz="quarter" idx="20" hasCustomPrompt="1"/>
          </p:nvPr>
        </p:nvSpPr>
        <p:spPr>
          <a:xfrm>
            <a:off x="5106591" y="3473312"/>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7" name="Text Placeholder 10">
            <a:extLst>
              <a:ext uri="{FF2B5EF4-FFF2-40B4-BE49-F238E27FC236}">
                <a16:creationId xmlns:a16="http://schemas.microsoft.com/office/drawing/2014/main" id="{0FF1D737-6A0E-4EB9-9A99-D7B3E4F9C9CC}"/>
              </a:ext>
            </a:extLst>
          </p:cNvPr>
          <p:cNvSpPr>
            <a:spLocks noGrp="1"/>
          </p:cNvSpPr>
          <p:nvPr>
            <p:ph type="body" sz="quarter" idx="21" hasCustomPrompt="1"/>
          </p:nvPr>
        </p:nvSpPr>
        <p:spPr>
          <a:xfrm>
            <a:off x="5106591" y="4373564"/>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8" name="Text Placeholder 10">
            <a:extLst>
              <a:ext uri="{FF2B5EF4-FFF2-40B4-BE49-F238E27FC236}">
                <a16:creationId xmlns:a16="http://schemas.microsoft.com/office/drawing/2014/main" id="{B5E18B05-9AE5-46C5-8C97-52D118CE0190}"/>
              </a:ext>
            </a:extLst>
          </p:cNvPr>
          <p:cNvSpPr>
            <a:spLocks noGrp="1"/>
          </p:cNvSpPr>
          <p:nvPr>
            <p:ph type="body" sz="quarter" idx="22" hasCustomPrompt="1"/>
          </p:nvPr>
        </p:nvSpPr>
        <p:spPr>
          <a:xfrm>
            <a:off x="5106591" y="4660739"/>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9" name="Text Placeholder 10">
            <a:extLst>
              <a:ext uri="{FF2B5EF4-FFF2-40B4-BE49-F238E27FC236}">
                <a16:creationId xmlns:a16="http://schemas.microsoft.com/office/drawing/2014/main" id="{F6749280-76D3-4BF7-B1A3-738CBA2AC6E1}"/>
              </a:ext>
            </a:extLst>
          </p:cNvPr>
          <p:cNvSpPr>
            <a:spLocks noGrp="1"/>
          </p:cNvSpPr>
          <p:nvPr>
            <p:ph type="body" sz="quarter" idx="23" hasCustomPrompt="1"/>
          </p:nvPr>
        </p:nvSpPr>
        <p:spPr>
          <a:xfrm>
            <a:off x="5106591" y="5561014"/>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50" name="Text Placeholder 10">
            <a:extLst>
              <a:ext uri="{FF2B5EF4-FFF2-40B4-BE49-F238E27FC236}">
                <a16:creationId xmlns:a16="http://schemas.microsoft.com/office/drawing/2014/main" id="{3D39FB5E-BEB7-480E-BD5B-6450B9818247}"/>
              </a:ext>
            </a:extLst>
          </p:cNvPr>
          <p:cNvSpPr>
            <a:spLocks noGrp="1"/>
          </p:cNvSpPr>
          <p:nvPr>
            <p:ph type="body" sz="quarter" idx="24" hasCustomPrompt="1"/>
          </p:nvPr>
        </p:nvSpPr>
        <p:spPr>
          <a:xfrm>
            <a:off x="5106591" y="5848189"/>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51" name="Text Placeholder 2">
            <a:extLst>
              <a:ext uri="{FF2B5EF4-FFF2-40B4-BE49-F238E27FC236}">
                <a16:creationId xmlns:a16="http://schemas.microsoft.com/office/drawing/2014/main" id="{83C37D6E-1FF2-4690-9AE8-594848D999DC}"/>
              </a:ext>
            </a:extLst>
          </p:cNvPr>
          <p:cNvSpPr>
            <a:spLocks noGrp="1"/>
          </p:cNvSpPr>
          <p:nvPr>
            <p:ph type="body" sz="quarter" idx="25" hasCustomPrompt="1"/>
          </p:nvPr>
        </p:nvSpPr>
        <p:spPr>
          <a:xfrm>
            <a:off x="4117630" y="8096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2" name="Text Placeholder 2">
            <a:extLst>
              <a:ext uri="{FF2B5EF4-FFF2-40B4-BE49-F238E27FC236}">
                <a16:creationId xmlns:a16="http://schemas.microsoft.com/office/drawing/2014/main" id="{59F71BE3-93CA-46AB-8D26-F24596B47601}"/>
              </a:ext>
            </a:extLst>
          </p:cNvPr>
          <p:cNvSpPr>
            <a:spLocks noGrp="1"/>
          </p:cNvSpPr>
          <p:nvPr>
            <p:ph type="body" sz="quarter" idx="26" hasCustomPrompt="1"/>
          </p:nvPr>
        </p:nvSpPr>
        <p:spPr>
          <a:xfrm>
            <a:off x="4117630" y="199707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3" name="Text Placeholder 2">
            <a:extLst>
              <a:ext uri="{FF2B5EF4-FFF2-40B4-BE49-F238E27FC236}">
                <a16:creationId xmlns:a16="http://schemas.microsoft.com/office/drawing/2014/main" id="{CE3E73C4-A37F-460B-BA89-549C9252C14D}"/>
              </a:ext>
            </a:extLst>
          </p:cNvPr>
          <p:cNvSpPr>
            <a:spLocks noGrp="1"/>
          </p:cNvSpPr>
          <p:nvPr>
            <p:ph type="body" sz="quarter" idx="31" hasCustomPrompt="1"/>
          </p:nvPr>
        </p:nvSpPr>
        <p:spPr>
          <a:xfrm>
            <a:off x="4117630" y="31845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4" name="Text Placeholder 2">
            <a:extLst>
              <a:ext uri="{FF2B5EF4-FFF2-40B4-BE49-F238E27FC236}">
                <a16:creationId xmlns:a16="http://schemas.microsoft.com/office/drawing/2014/main" id="{35961274-D222-4A4B-A2DE-0C4295A75A56}"/>
              </a:ext>
            </a:extLst>
          </p:cNvPr>
          <p:cNvSpPr>
            <a:spLocks noGrp="1"/>
          </p:cNvSpPr>
          <p:nvPr>
            <p:ph type="body" sz="quarter" idx="28" hasCustomPrompt="1"/>
          </p:nvPr>
        </p:nvSpPr>
        <p:spPr>
          <a:xfrm>
            <a:off x="4117630" y="437197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5" name="Text Placeholder 2">
            <a:extLst>
              <a:ext uri="{FF2B5EF4-FFF2-40B4-BE49-F238E27FC236}">
                <a16:creationId xmlns:a16="http://schemas.microsoft.com/office/drawing/2014/main" id="{BB6E3DD2-FF2E-4B18-983F-A2BE1151839F}"/>
              </a:ext>
            </a:extLst>
          </p:cNvPr>
          <p:cNvSpPr>
            <a:spLocks noGrp="1"/>
          </p:cNvSpPr>
          <p:nvPr>
            <p:ph type="body" sz="quarter" idx="32" hasCustomPrompt="1"/>
          </p:nvPr>
        </p:nvSpPr>
        <p:spPr>
          <a:xfrm>
            <a:off x="4117630" y="55594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6" name="Text Placeholder 26">
            <a:extLst>
              <a:ext uri="{FF2B5EF4-FFF2-40B4-BE49-F238E27FC236}">
                <a16:creationId xmlns:a16="http://schemas.microsoft.com/office/drawing/2014/main" id="{9B6956B3-17C9-4317-AE21-0960B0D68E06}"/>
              </a:ext>
            </a:extLst>
          </p:cNvPr>
          <p:cNvSpPr>
            <a:spLocks noGrp="1"/>
          </p:cNvSpPr>
          <p:nvPr>
            <p:ph type="body" sz="quarter" idx="33"/>
          </p:nvPr>
        </p:nvSpPr>
        <p:spPr>
          <a:xfrm>
            <a:off x="4612482" y="1096013"/>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7" name="Text Placeholder 26">
            <a:extLst>
              <a:ext uri="{FF2B5EF4-FFF2-40B4-BE49-F238E27FC236}">
                <a16:creationId xmlns:a16="http://schemas.microsoft.com/office/drawing/2014/main" id="{75248F97-C060-4075-825E-ED794A8E61F4}"/>
              </a:ext>
            </a:extLst>
          </p:cNvPr>
          <p:cNvSpPr>
            <a:spLocks noGrp="1"/>
          </p:cNvSpPr>
          <p:nvPr>
            <p:ph type="body" sz="quarter" idx="34"/>
          </p:nvPr>
        </p:nvSpPr>
        <p:spPr>
          <a:xfrm>
            <a:off x="4612482" y="2283607"/>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8" name="Text Placeholder 26">
            <a:extLst>
              <a:ext uri="{FF2B5EF4-FFF2-40B4-BE49-F238E27FC236}">
                <a16:creationId xmlns:a16="http://schemas.microsoft.com/office/drawing/2014/main" id="{34BD2913-D8E5-459B-AFB9-34732FB7C049}"/>
              </a:ext>
            </a:extLst>
          </p:cNvPr>
          <p:cNvSpPr>
            <a:spLocks noGrp="1"/>
          </p:cNvSpPr>
          <p:nvPr>
            <p:ph type="body" sz="quarter" idx="35"/>
          </p:nvPr>
        </p:nvSpPr>
        <p:spPr>
          <a:xfrm>
            <a:off x="4612482" y="3471201"/>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9" name="Text Placeholder 26">
            <a:extLst>
              <a:ext uri="{FF2B5EF4-FFF2-40B4-BE49-F238E27FC236}">
                <a16:creationId xmlns:a16="http://schemas.microsoft.com/office/drawing/2014/main" id="{32770C01-908E-4DAE-9EB6-12E75BF843CC}"/>
              </a:ext>
            </a:extLst>
          </p:cNvPr>
          <p:cNvSpPr>
            <a:spLocks noGrp="1"/>
          </p:cNvSpPr>
          <p:nvPr>
            <p:ph type="body" sz="quarter" idx="36"/>
          </p:nvPr>
        </p:nvSpPr>
        <p:spPr>
          <a:xfrm>
            <a:off x="4612482" y="4658795"/>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60" name="Text Placeholder 26">
            <a:extLst>
              <a:ext uri="{FF2B5EF4-FFF2-40B4-BE49-F238E27FC236}">
                <a16:creationId xmlns:a16="http://schemas.microsoft.com/office/drawing/2014/main" id="{3B923817-7288-4FFC-BFD8-B4A803A2193D}"/>
              </a:ext>
            </a:extLst>
          </p:cNvPr>
          <p:cNvSpPr>
            <a:spLocks noGrp="1"/>
          </p:cNvSpPr>
          <p:nvPr>
            <p:ph type="body" sz="quarter" idx="37"/>
          </p:nvPr>
        </p:nvSpPr>
        <p:spPr>
          <a:xfrm>
            <a:off x="4612482" y="5846388"/>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Tree>
    <p:custDataLst>
      <p:tags r:id="rId1"/>
    </p:custDataLst>
    <p:extLst>
      <p:ext uri="{BB962C8B-B14F-4D97-AF65-F5344CB8AC3E}">
        <p14:creationId xmlns:p14="http://schemas.microsoft.com/office/powerpoint/2010/main" val="2296884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250"/>
                                        <p:tgtEl>
                                          <p:spTgt spid="39"/>
                                        </p:tgtEl>
                                      </p:cBhvr>
                                    </p:animEffect>
                                  </p:childTnLst>
                                </p:cTn>
                              </p:par>
                              <p:par>
                                <p:cTn id="8" presetID="42" presetClass="path" presetSubtype="0" decel="100000" fill="hold" grpId="1" nodeType="withEffect">
                                  <p:stCondLst>
                                    <p:cond delay="200"/>
                                  </p:stCondLst>
                                  <p:childTnLst>
                                    <p:animMotion origin="layout" path="M -0.01718 -0.00023 L -3.54167E-6 -2.22222E-6 " pathEditMode="relative" rAng="0" ptsTypes="AA">
                                      <p:cBhvr>
                                        <p:cTn id="9" dur="500" fill="hold"/>
                                        <p:tgtEl>
                                          <p:spTgt spid="39"/>
                                        </p:tgtEl>
                                        <p:attrNameLst>
                                          <p:attrName>ppt_x</p:attrName>
                                          <p:attrName>ppt_y</p:attrName>
                                        </p:attrNameLst>
                                      </p:cBhvr>
                                      <p:rCtr x="859" y="0"/>
                                    </p:animMotion>
                                  </p:childTnLst>
                                </p:cTn>
                              </p:par>
                              <p:par>
                                <p:cTn id="10" presetID="10" presetClass="entr" presetSubtype="0" fill="hold" grpId="0" nodeType="withEffect">
                                  <p:stCondLst>
                                    <p:cond delay="200"/>
                                  </p:stCondLst>
                                  <p:childTnLst>
                                    <p:set>
                                      <p:cBhvr>
                                        <p:cTn id="11" dur="1" fill="hold">
                                          <p:stCondLst>
                                            <p:cond delay="0"/>
                                          </p:stCondLst>
                                        </p:cTn>
                                        <p:tgtEl>
                                          <p:spTgt spid="40"/>
                                        </p:tgtEl>
                                        <p:attrNameLst>
                                          <p:attrName>style.visibility</p:attrName>
                                        </p:attrNameLst>
                                      </p:cBhvr>
                                      <p:to>
                                        <p:strVal val="visible"/>
                                      </p:to>
                                    </p:set>
                                    <p:animEffect transition="in" filter="fade">
                                      <p:cBhvr>
                                        <p:cTn id="12" dur="250"/>
                                        <p:tgtEl>
                                          <p:spTgt spid="40"/>
                                        </p:tgtEl>
                                      </p:cBhvr>
                                    </p:animEffect>
                                  </p:childTnLst>
                                </p:cTn>
                              </p:par>
                              <p:par>
                                <p:cTn id="13" presetID="42" presetClass="path" presetSubtype="0" decel="100000" fill="hold" grpId="1" nodeType="withEffect">
                                  <p:stCondLst>
                                    <p:cond delay="200"/>
                                  </p:stCondLst>
                                  <p:childTnLst>
                                    <p:animMotion origin="layout" path="M -0.01718 -0.00023 L -3.54167E-6 -2.22222E-6 " pathEditMode="relative" rAng="0" ptsTypes="AA">
                                      <p:cBhvr>
                                        <p:cTn id="14" dur="500" fill="hold"/>
                                        <p:tgtEl>
                                          <p:spTgt spid="40"/>
                                        </p:tgtEl>
                                        <p:attrNameLst>
                                          <p:attrName>ppt_x</p:attrName>
                                          <p:attrName>ppt_y</p:attrName>
                                        </p:attrNameLst>
                                      </p:cBhvr>
                                      <p:rCtr x="859" y="0"/>
                                    </p:animMotion>
                                  </p:childTnLst>
                                </p:cTn>
                              </p:par>
                              <p:par>
                                <p:cTn id="15" presetID="10" presetClass="entr" presetSubtype="0" fill="hold" grpId="0" nodeType="withEffect">
                                  <p:stCondLst>
                                    <p:cond delay="400"/>
                                  </p:stCondLst>
                                  <p:childTnLst>
                                    <p:set>
                                      <p:cBhvr>
                                        <p:cTn id="16" dur="1" fill="hold">
                                          <p:stCondLst>
                                            <p:cond delay="0"/>
                                          </p:stCondLst>
                                        </p:cTn>
                                        <p:tgtEl>
                                          <p:spTgt spid="43"/>
                                        </p:tgtEl>
                                        <p:attrNameLst>
                                          <p:attrName>style.visibility</p:attrName>
                                        </p:attrNameLst>
                                      </p:cBhvr>
                                      <p:to>
                                        <p:strVal val="visible"/>
                                      </p:to>
                                    </p:set>
                                    <p:animEffect transition="in" filter="fade">
                                      <p:cBhvr>
                                        <p:cTn id="17" dur="250"/>
                                        <p:tgtEl>
                                          <p:spTgt spid="43"/>
                                        </p:tgtEl>
                                      </p:cBhvr>
                                    </p:animEffect>
                                  </p:childTnLst>
                                </p:cTn>
                              </p:par>
                              <p:par>
                                <p:cTn id="18" presetID="42" presetClass="path" presetSubtype="0" decel="100000" fill="hold" grpId="1" nodeType="withEffect">
                                  <p:stCondLst>
                                    <p:cond delay="400"/>
                                  </p:stCondLst>
                                  <p:childTnLst>
                                    <p:animMotion origin="layout" path="M -0.01718 -0.00023 L -3.54167E-6 -1.85185E-6 " pathEditMode="relative" rAng="0" ptsTypes="AA">
                                      <p:cBhvr>
                                        <p:cTn id="19" dur="500" fill="hold"/>
                                        <p:tgtEl>
                                          <p:spTgt spid="43"/>
                                        </p:tgtEl>
                                        <p:attrNameLst>
                                          <p:attrName>ppt_x</p:attrName>
                                          <p:attrName>ppt_y</p:attrName>
                                        </p:attrNameLst>
                                      </p:cBhvr>
                                      <p:rCtr x="859" y="0"/>
                                    </p:animMotion>
                                  </p:childTnLst>
                                </p:cTn>
                              </p:par>
                              <p:par>
                                <p:cTn id="20" presetID="10" presetClass="entr" presetSubtype="0" fill="hold" grpId="0" nodeType="withEffect">
                                  <p:stCondLst>
                                    <p:cond delay="400"/>
                                  </p:stCondLst>
                                  <p:childTnLst>
                                    <p:set>
                                      <p:cBhvr>
                                        <p:cTn id="21" dur="1" fill="hold">
                                          <p:stCondLst>
                                            <p:cond delay="0"/>
                                          </p:stCondLst>
                                        </p:cTn>
                                        <p:tgtEl>
                                          <p:spTgt spid="44"/>
                                        </p:tgtEl>
                                        <p:attrNameLst>
                                          <p:attrName>style.visibility</p:attrName>
                                        </p:attrNameLst>
                                      </p:cBhvr>
                                      <p:to>
                                        <p:strVal val="visible"/>
                                      </p:to>
                                    </p:set>
                                    <p:animEffect transition="in" filter="fade">
                                      <p:cBhvr>
                                        <p:cTn id="22" dur="250"/>
                                        <p:tgtEl>
                                          <p:spTgt spid="44"/>
                                        </p:tgtEl>
                                      </p:cBhvr>
                                    </p:animEffect>
                                  </p:childTnLst>
                                </p:cTn>
                              </p:par>
                              <p:par>
                                <p:cTn id="23" presetID="42" presetClass="path" presetSubtype="0" decel="100000" fill="hold" grpId="1" nodeType="withEffect">
                                  <p:stCondLst>
                                    <p:cond delay="400"/>
                                  </p:stCondLst>
                                  <p:childTnLst>
                                    <p:animMotion origin="layout" path="M -0.01718 -0.00023 L -3.54167E-6 -1.85185E-6 " pathEditMode="relative" rAng="0" ptsTypes="AA">
                                      <p:cBhvr>
                                        <p:cTn id="24" dur="500" fill="hold"/>
                                        <p:tgtEl>
                                          <p:spTgt spid="44"/>
                                        </p:tgtEl>
                                        <p:attrNameLst>
                                          <p:attrName>ppt_x</p:attrName>
                                          <p:attrName>ppt_y</p:attrName>
                                        </p:attrNameLst>
                                      </p:cBhvr>
                                      <p:rCtr x="859" y="0"/>
                                    </p:animMotion>
                                  </p:childTnLst>
                                </p:cTn>
                              </p:par>
                              <p:par>
                                <p:cTn id="25" presetID="10" presetClass="entr" presetSubtype="0" fill="hold" grpId="0" nodeType="withEffect">
                                  <p:stCondLst>
                                    <p:cond delay="600"/>
                                  </p:stCondLst>
                                  <p:childTnLst>
                                    <p:set>
                                      <p:cBhvr>
                                        <p:cTn id="26" dur="1" fill="hold">
                                          <p:stCondLst>
                                            <p:cond delay="0"/>
                                          </p:stCondLst>
                                        </p:cTn>
                                        <p:tgtEl>
                                          <p:spTgt spid="45"/>
                                        </p:tgtEl>
                                        <p:attrNameLst>
                                          <p:attrName>style.visibility</p:attrName>
                                        </p:attrNameLst>
                                      </p:cBhvr>
                                      <p:to>
                                        <p:strVal val="visible"/>
                                      </p:to>
                                    </p:set>
                                    <p:animEffect transition="in" filter="fade">
                                      <p:cBhvr>
                                        <p:cTn id="27" dur="250"/>
                                        <p:tgtEl>
                                          <p:spTgt spid="45"/>
                                        </p:tgtEl>
                                      </p:cBhvr>
                                    </p:animEffect>
                                  </p:childTnLst>
                                </p:cTn>
                              </p:par>
                              <p:par>
                                <p:cTn id="28" presetID="42" presetClass="path" presetSubtype="0" decel="100000" fill="hold" grpId="1" nodeType="withEffect">
                                  <p:stCondLst>
                                    <p:cond delay="600"/>
                                  </p:stCondLst>
                                  <p:childTnLst>
                                    <p:animMotion origin="layout" path="M -0.01718 -0.00023 L -3.54167E-6 -2.96296E-6 " pathEditMode="relative" rAng="0" ptsTypes="AA">
                                      <p:cBhvr>
                                        <p:cTn id="29" dur="500" fill="hold"/>
                                        <p:tgtEl>
                                          <p:spTgt spid="45"/>
                                        </p:tgtEl>
                                        <p:attrNameLst>
                                          <p:attrName>ppt_x</p:attrName>
                                          <p:attrName>ppt_y</p:attrName>
                                        </p:attrNameLst>
                                      </p:cBhvr>
                                      <p:rCtr x="859" y="0"/>
                                    </p:animMotion>
                                  </p:childTnLst>
                                </p:cTn>
                              </p:par>
                              <p:par>
                                <p:cTn id="30" presetID="10" presetClass="entr" presetSubtype="0" fill="hold" grpId="0" nodeType="withEffect">
                                  <p:stCondLst>
                                    <p:cond delay="600"/>
                                  </p:stCondLst>
                                  <p:childTnLst>
                                    <p:set>
                                      <p:cBhvr>
                                        <p:cTn id="31" dur="1" fill="hold">
                                          <p:stCondLst>
                                            <p:cond delay="0"/>
                                          </p:stCondLst>
                                        </p:cTn>
                                        <p:tgtEl>
                                          <p:spTgt spid="46"/>
                                        </p:tgtEl>
                                        <p:attrNameLst>
                                          <p:attrName>style.visibility</p:attrName>
                                        </p:attrNameLst>
                                      </p:cBhvr>
                                      <p:to>
                                        <p:strVal val="visible"/>
                                      </p:to>
                                    </p:set>
                                    <p:animEffect transition="in" filter="fade">
                                      <p:cBhvr>
                                        <p:cTn id="32" dur="250"/>
                                        <p:tgtEl>
                                          <p:spTgt spid="46"/>
                                        </p:tgtEl>
                                      </p:cBhvr>
                                    </p:animEffect>
                                  </p:childTnLst>
                                </p:cTn>
                              </p:par>
                              <p:par>
                                <p:cTn id="33" presetID="42" presetClass="path" presetSubtype="0" decel="100000" fill="hold" grpId="1" nodeType="withEffect">
                                  <p:stCondLst>
                                    <p:cond delay="600"/>
                                  </p:stCondLst>
                                  <p:childTnLst>
                                    <p:animMotion origin="layout" path="M -0.01718 -0.00023 L -3.54167E-6 -2.96296E-6 " pathEditMode="relative" rAng="0" ptsTypes="AA">
                                      <p:cBhvr>
                                        <p:cTn id="34" dur="500" fill="hold"/>
                                        <p:tgtEl>
                                          <p:spTgt spid="46"/>
                                        </p:tgtEl>
                                        <p:attrNameLst>
                                          <p:attrName>ppt_x</p:attrName>
                                          <p:attrName>ppt_y</p:attrName>
                                        </p:attrNameLst>
                                      </p:cBhvr>
                                      <p:rCtr x="859" y="0"/>
                                    </p:animMotion>
                                  </p:childTnLst>
                                </p:cTn>
                              </p:par>
                              <p:par>
                                <p:cTn id="35" presetID="10" presetClass="entr" presetSubtype="0" fill="hold" grpId="0" nodeType="withEffect">
                                  <p:stCondLst>
                                    <p:cond delay="800"/>
                                  </p:stCondLst>
                                  <p:childTnLst>
                                    <p:set>
                                      <p:cBhvr>
                                        <p:cTn id="36" dur="1" fill="hold">
                                          <p:stCondLst>
                                            <p:cond delay="0"/>
                                          </p:stCondLst>
                                        </p:cTn>
                                        <p:tgtEl>
                                          <p:spTgt spid="47"/>
                                        </p:tgtEl>
                                        <p:attrNameLst>
                                          <p:attrName>style.visibility</p:attrName>
                                        </p:attrNameLst>
                                      </p:cBhvr>
                                      <p:to>
                                        <p:strVal val="visible"/>
                                      </p:to>
                                    </p:set>
                                    <p:animEffect transition="in" filter="fade">
                                      <p:cBhvr>
                                        <p:cTn id="37" dur="250"/>
                                        <p:tgtEl>
                                          <p:spTgt spid="47"/>
                                        </p:tgtEl>
                                      </p:cBhvr>
                                    </p:animEffect>
                                  </p:childTnLst>
                                </p:cTn>
                              </p:par>
                              <p:par>
                                <p:cTn id="38" presetID="42" presetClass="path" presetSubtype="0" decel="100000" fill="hold" grpId="1" nodeType="withEffect">
                                  <p:stCondLst>
                                    <p:cond delay="800"/>
                                  </p:stCondLst>
                                  <p:childTnLst>
                                    <p:animMotion origin="layout" path="M -0.01718 -0.00024 L -3.54167E-6 4.81481E-6 " pathEditMode="relative" rAng="0" ptsTypes="AA">
                                      <p:cBhvr>
                                        <p:cTn id="39" dur="500" fill="hold"/>
                                        <p:tgtEl>
                                          <p:spTgt spid="47"/>
                                        </p:tgtEl>
                                        <p:attrNameLst>
                                          <p:attrName>ppt_x</p:attrName>
                                          <p:attrName>ppt_y</p:attrName>
                                        </p:attrNameLst>
                                      </p:cBhvr>
                                      <p:rCtr x="859" y="0"/>
                                    </p:animMotion>
                                  </p:childTnLst>
                                </p:cTn>
                              </p:par>
                              <p:par>
                                <p:cTn id="40" presetID="10" presetClass="entr" presetSubtype="0" fill="hold" grpId="0" nodeType="withEffect">
                                  <p:stCondLst>
                                    <p:cond delay="800"/>
                                  </p:stCondLst>
                                  <p:childTnLst>
                                    <p:set>
                                      <p:cBhvr>
                                        <p:cTn id="41" dur="1" fill="hold">
                                          <p:stCondLst>
                                            <p:cond delay="0"/>
                                          </p:stCondLst>
                                        </p:cTn>
                                        <p:tgtEl>
                                          <p:spTgt spid="48"/>
                                        </p:tgtEl>
                                        <p:attrNameLst>
                                          <p:attrName>style.visibility</p:attrName>
                                        </p:attrNameLst>
                                      </p:cBhvr>
                                      <p:to>
                                        <p:strVal val="visible"/>
                                      </p:to>
                                    </p:set>
                                    <p:animEffect transition="in" filter="fade">
                                      <p:cBhvr>
                                        <p:cTn id="42" dur="250"/>
                                        <p:tgtEl>
                                          <p:spTgt spid="48"/>
                                        </p:tgtEl>
                                      </p:cBhvr>
                                    </p:animEffect>
                                  </p:childTnLst>
                                </p:cTn>
                              </p:par>
                              <p:par>
                                <p:cTn id="43" presetID="42" presetClass="path" presetSubtype="0" decel="100000" fill="hold" grpId="1" nodeType="withEffect">
                                  <p:stCondLst>
                                    <p:cond delay="800"/>
                                  </p:stCondLst>
                                  <p:childTnLst>
                                    <p:animMotion origin="layout" path="M -0.01718 -0.00024 L -3.54167E-6 4.81481E-6 " pathEditMode="relative" rAng="0" ptsTypes="AA">
                                      <p:cBhvr>
                                        <p:cTn id="44" dur="500" fill="hold"/>
                                        <p:tgtEl>
                                          <p:spTgt spid="48"/>
                                        </p:tgtEl>
                                        <p:attrNameLst>
                                          <p:attrName>ppt_x</p:attrName>
                                          <p:attrName>ppt_y</p:attrName>
                                        </p:attrNameLst>
                                      </p:cBhvr>
                                      <p:rCtr x="859" y="0"/>
                                    </p:animMotion>
                                  </p:childTnLst>
                                </p:cTn>
                              </p:par>
                              <p:par>
                                <p:cTn id="45" presetID="10" presetClass="entr" presetSubtype="0" fill="hold" grpId="0" nodeType="withEffect">
                                  <p:stCondLst>
                                    <p:cond delay="1000"/>
                                  </p:stCondLst>
                                  <p:childTnLst>
                                    <p:set>
                                      <p:cBhvr>
                                        <p:cTn id="46" dur="1" fill="hold">
                                          <p:stCondLst>
                                            <p:cond delay="0"/>
                                          </p:stCondLst>
                                        </p:cTn>
                                        <p:tgtEl>
                                          <p:spTgt spid="49"/>
                                        </p:tgtEl>
                                        <p:attrNameLst>
                                          <p:attrName>style.visibility</p:attrName>
                                        </p:attrNameLst>
                                      </p:cBhvr>
                                      <p:to>
                                        <p:strVal val="visible"/>
                                      </p:to>
                                    </p:set>
                                    <p:animEffect transition="in" filter="fade">
                                      <p:cBhvr>
                                        <p:cTn id="47" dur="250"/>
                                        <p:tgtEl>
                                          <p:spTgt spid="49"/>
                                        </p:tgtEl>
                                      </p:cBhvr>
                                    </p:animEffect>
                                  </p:childTnLst>
                                </p:cTn>
                              </p:par>
                              <p:par>
                                <p:cTn id="48" presetID="42" presetClass="path" presetSubtype="0" decel="100000" fill="hold" grpId="1" nodeType="withEffect">
                                  <p:stCondLst>
                                    <p:cond delay="1000"/>
                                  </p:stCondLst>
                                  <p:childTnLst>
                                    <p:animMotion origin="layout" path="M -0.01718 -0.00023 L -3.54167E-6 3.33333E-6 " pathEditMode="relative" rAng="0" ptsTypes="AA">
                                      <p:cBhvr>
                                        <p:cTn id="49" dur="500" fill="hold"/>
                                        <p:tgtEl>
                                          <p:spTgt spid="49"/>
                                        </p:tgtEl>
                                        <p:attrNameLst>
                                          <p:attrName>ppt_x</p:attrName>
                                          <p:attrName>ppt_y</p:attrName>
                                        </p:attrNameLst>
                                      </p:cBhvr>
                                      <p:rCtr x="859" y="0"/>
                                    </p:animMotion>
                                  </p:childTnLst>
                                </p:cTn>
                              </p:par>
                              <p:par>
                                <p:cTn id="50" presetID="10" presetClass="entr" presetSubtype="0" fill="hold" grpId="0" nodeType="withEffect">
                                  <p:stCondLst>
                                    <p:cond delay="1000"/>
                                  </p:stCondLst>
                                  <p:childTnLst>
                                    <p:set>
                                      <p:cBhvr>
                                        <p:cTn id="51" dur="1" fill="hold">
                                          <p:stCondLst>
                                            <p:cond delay="0"/>
                                          </p:stCondLst>
                                        </p:cTn>
                                        <p:tgtEl>
                                          <p:spTgt spid="50"/>
                                        </p:tgtEl>
                                        <p:attrNameLst>
                                          <p:attrName>style.visibility</p:attrName>
                                        </p:attrNameLst>
                                      </p:cBhvr>
                                      <p:to>
                                        <p:strVal val="visible"/>
                                      </p:to>
                                    </p:set>
                                    <p:animEffect transition="in" filter="fade">
                                      <p:cBhvr>
                                        <p:cTn id="52" dur="250"/>
                                        <p:tgtEl>
                                          <p:spTgt spid="50"/>
                                        </p:tgtEl>
                                      </p:cBhvr>
                                    </p:animEffect>
                                  </p:childTnLst>
                                </p:cTn>
                              </p:par>
                              <p:par>
                                <p:cTn id="53" presetID="42" presetClass="path" presetSubtype="0" decel="100000" fill="hold" grpId="1" nodeType="withEffect">
                                  <p:stCondLst>
                                    <p:cond delay="1000"/>
                                  </p:stCondLst>
                                  <p:childTnLst>
                                    <p:animMotion origin="layout" path="M -0.01718 -0.00023 L -3.54167E-6 3.33333E-6 " pathEditMode="relative" rAng="0" ptsTypes="AA">
                                      <p:cBhvr>
                                        <p:cTn id="54" dur="500" fill="hold"/>
                                        <p:tgtEl>
                                          <p:spTgt spid="50"/>
                                        </p:tgtEl>
                                        <p:attrNameLst>
                                          <p:attrName>ppt_x</p:attrName>
                                          <p:attrName>ppt_y</p:attrName>
                                        </p:attrNameLst>
                                      </p:cBhvr>
                                      <p:rCtr x="859" y="0"/>
                                    </p:animMotion>
                                  </p:childTnLst>
                                </p:cTn>
                              </p:par>
                              <p:par>
                                <p:cTn id="55" presetID="10" presetClass="entr" presetSubtype="0" fill="hold" grpId="0" nodeType="withEffect">
                                  <p:stCondLst>
                                    <p:cond delay="200"/>
                                  </p:stCondLst>
                                  <p:childTnLst>
                                    <p:set>
                                      <p:cBhvr>
                                        <p:cTn id="56" dur="1" fill="hold">
                                          <p:stCondLst>
                                            <p:cond delay="0"/>
                                          </p:stCondLst>
                                        </p:cTn>
                                        <p:tgtEl>
                                          <p:spTgt spid="51"/>
                                        </p:tgtEl>
                                        <p:attrNameLst>
                                          <p:attrName>style.visibility</p:attrName>
                                        </p:attrNameLst>
                                      </p:cBhvr>
                                      <p:to>
                                        <p:strVal val="visible"/>
                                      </p:to>
                                    </p:set>
                                    <p:animEffect transition="in" filter="fade">
                                      <p:cBhvr>
                                        <p:cTn id="57" dur="250"/>
                                        <p:tgtEl>
                                          <p:spTgt spid="51"/>
                                        </p:tgtEl>
                                      </p:cBhvr>
                                    </p:animEffect>
                                  </p:childTnLst>
                                </p:cTn>
                              </p:par>
                              <p:par>
                                <p:cTn id="58" presetID="42" presetClass="path" presetSubtype="0" decel="100000" fill="hold" grpId="1" nodeType="withEffect">
                                  <p:stCondLst>
                                    <p:cond delay="200"/>
                                  </p:stCondLst>
                                  <p:childTnLst>
                                    <p:animMotion origin="layout" path="M 0.01666 -0.00046 L 3.75E-6 1.85185E-6 " pathEditMode="relative" rAng="0" ptsTypes="AA">
                                      <p:cBhvr>
                                        <p:cTn id="59" dur="500" fill="hold"/>
                                        <p:tgtEl>
                                          <p:spTgt spid="51"/>
                                        </p:tgtEl>
                                        <p:attrNameLst>
                                          <p:attrName>ppt_x</p:attrName>
                                          <p:attrName>ppt_y</p:attrName>
                                        </p:attrNameLst>
                                      </p:cBhvr>
                                      <p:rCtr x="-833" y="23"/>
                                    </p:animMotion>
                                  </p:childTnLst>
                                </p:cTn>
                              </p:par>
                              <p:par>
                                <p:cTn id="60" presetID="10" presetClass="entr" presetSubtype="0" fill="hold" grpId="0" nodeType="withEffect">
                                  <p:stCondLst>
                                    <p:cond delay="400"/>
                                  </p:stCondLst>
                                  <p:childTnLst>
                                    <p:set>
                                      <p:cBhvr>
                                        <p:cTn id="61" dur="1" fill="hold">
                                          <p:stCondLst>
                                            <p:cond delay="0"/>
                                          </p:stCondLst>
                                        </p:cTn>
                                        <p:tgtEl>
                                          <p:spTgt spid="52"/>
                                        </p:tgtEl>
                                        <p:attrNameLst>
                                          <p:attrName>style.visibility</p:attrName>
                                        </p:attrNameLst>
                                      </p:cBhvr>
                                      <p:to>
                                        <p:strVal val="visible"/>
                                      </p:to>
                                    </p:set>
                                    <p:animEffect transition="in" filter="fade">
                                      <p:cBhvr>
                                        <p:cTn id="62" dur="250"/>
                                        <p:tgtEl>
                                          <p:spTgt spid="52"/>
                                        </p:tgtEl>
                                      </p:cBhvr>
                                    </p:animEffect>
                                  </p:childTnLst>
                                </p:cTn>
                              </p:par>
                              <p:par>
                                <p:cTn id="63" presetID="42" presetClass="path" presetSubtype="0" decel="100000" fill="hold" grpId="1" nodeType="withEffect">
                                  <p:stCondLst>
                                    <p:cond delay="400"/>
                                  </p:stCondLst>
                                  <p:childTnLst>
                                    <p:animMotion origin="layout" path="M 0.01666 -0.00046 L 3.75E-6 1.85185E-6 " pathEditMode="relative" rAng="0" ptsTypes="AA">
                                      <p:cBhvr>
                                        <p:cTn id="64" dur="500" fill="hold"/>
                                        <p:tgtEl>
                                          <p:spTgt spid="52"/>
                                        </p:tgtEl>
                                        <p:attrNameLst>
                                          <p:attrName>ppt_x</p:attrName>
                                          <p:attrName>ppt_y</p:attrName>
                                        </p:attrNameLst>
                                      </p:cBhvr>
                                      <p:rCtr x="-833" y="23"/>
                                    </p:animMotion>
                                  </p:childTnLst>
                                </p:cTn>
                              </p:par>
                              <p:par>
                                <p:cTn id="65" presetID="10" presetClass="entr" presetSubtype="0" fill="hold" grpId="0" nodeType="withEffect">
                                  <p:stCondLst>
                                    <p:cond delay="600"/>
                                  </p:stCondLst>
                                  <p:childTnLst>
                                    <p:set>
                                      <p:cBhvr>
                                        <p:cTn id="66" dur="1" fill="hold">
                                          <p:stCondLst>
                                            <p:cond delay="0"/>
                                          </p:stCondLst>
                                        </p:cTn>
                                        <p:tgtEl>
                                          <p:spTgt spid="53"/>
                                        </p:tgtEl>
                                        <p:attrNameLst>
                                          <p:attrName>style.visibility</p:attrName>
                                        </p:attrNameLst>
                                      </p:cBhvr>
                                      <p:to>
                                        <p:strVal val="visible"/>
                                      </p:to>
                                    </p:set>
                                    <p:animEffect transition="in" filter="fade">
                                      <p:cBhvr>
                                        <p:cTn id="67" dur="250"/>
                                        <p:tgtEl>
                                          <p:spTgt spid="53"/>
                                        </p:tgtEl>
                                      </p:cBhvr>
                                    </p:animEffect>
                                  </p:childTnLst>
                                </p:cTn>
                              </p:par>
                              <p:par>
                                <p:cTn id="68" presetID="42" presetClass="path" presetSubtype="0" decel="100000" fill="hold" grpId="1" nodeType="withEffect">
                                  <p:stCondLst>
                                    <p:cond delay="600"/>
                                  </p:stCondLst>
                                  <p:childTnLst>
                                    <p:animMotion origin="layout" path="M 0.01666 -0.00046 L 3.75E-6 1.85185E-6 " pathEditMode="relative" rAng="0" ptsTypes="AA">
                                      <p:cBhvr>
                                        <p:cTn id="69" dur="500" fill="hold"/>
                                        <p:tgtEl>
                                          <p:spTgt spid="53"/>
                                        </p:tgtEl>
                                        <p:attrNameLst>
                                          <p:attrName>ppt_x</p:attrName>
                                          <p:attrName>ppt_y</p:attrName>
                                        </p:attrNameLst>
                                      </p:cBhvr>
                                      <p:rCtr x="-833" y="23"/>
                                    </p:animMotion>
                                  </p:childTnLst>
                                </p:cTn>
                              </p:par>
                              <p:par>
                                <p:cTn id="70" presetID="10" presetClass="entr" presetSubtype="0" fill="hold" grpId="0" nodeType="withEffect">
                                  <p:stCondLst>
                                    <p:cond delay="800"/>
                                  </p:stCondLst>
                                  <p:childTnLst>
                                    <p:set>
                                      <p:cBhvr>
                                        <p:cTn id="71" dur="1" fill="hold">
                                          <p:stCondLst>
                                            <p:cond delay="0"/>
                                          </p:stCondLst>
                                        </p:cTn>
                                        <p:tgtEl>
                                          <p:spTgt spid="54"/>
                                        </p:tgtEl>
                                        <p:attrNameLst>
                                          <p:attrName>style.visibility</p:attrName>
                                        </p:attrNameLst>
                                      </p:cBhvr>
                                      <p:to>
                                        <p:strVal val="visible"/>
                                      </p:to>
                                    </p:set>
                                    <p:animEffect transition="in" filter="fade">
                                      <p:cBhvr>
                                        <p:cTn id="72" dur="250"/>
                                        <p:tgtEl>
                                          <p:spTgt spid="54"/>
                                        </p:tgtEl>
                                      </p:cBhvr>
                                    </p:animEffect>
                                  </p:childTnLst>
                                </p:cTn>
                              </p:par>
                              <p:par>
                                <p:cTn id="73" presetID="42" presetClass="path" presetSubtype="0" decel="100000" fill="hold" grpId="1" nodeType="withEffect">
                                  <p:stCondLst>
                                    <p:cond delay="800"/>
                                  </p:stCondLst>
                                  <p:childTnLst>
                                    <p:animMotion origin="layout" path="M 0.01666 -0.00046 L 3.75E-6 1.85185E-6 " pathEditMode="relative" rAng="0" ptsTypes="AA">
                                      <p:cBhvr>
                                        <p:cTn id="74" dur="500" fill="hold"/>
                                        <p:tgtEl>
                                          <p:spTgt spid="54"/>
                                        </p:tgtEl>
                                        <p:attrNameLst>
                                          <p:attrName>ppt_x</p:attrName>
                                          <p:attrName>ppt_y</p:attrName>
                                        </p:attrNameLst>
                                      </p:cBhvr>
                                      <p:rCtr x="-833" y="23"/>
                                    </p:animMotion>
                                  </p:childTnLst>
                                </p:cTn>
                              </p:par>
                              <p:par>
                                <p:cTn id="75" presetID="10" presetClass="entr" presetSubtype="0" fill="hold" grpId="0" nodeType="withEffect">
                                  <p:stCondLst>
                                    <p:cond delay="1000"/>
                                  </p:stCondLst>
                                  <p:childTnLst>
                                    <p:set>
                                      <p:cBhvr>
                                        <p:cTn id="76" dur="1" fill="hold">
                                          <p:stCondLst>
                                            <p:cond delay="0"/>
                                          </p:stCondLst>
                                        </p:cTn>
                                        <p:tgtEl>
                                          <p:spTgt spid="55"/>
                                        </p:tgtEl>
                                        <p:attrNameLst>
                                          <p:attrName>style.visibility</p:attrName>
                                        </p:attrNameLst>
                                      </p:cBhvr>
                                      <p:to>
                                        <p:strVal val="visible"/>
                                      </p:to>
                                    </p:set>
                                    <p:animEffect transition="in" filter="fade">
                                      <p:cBhvr>
                                        <p:cTn id="77" dur="250"/>
                                        <p:tgtEl>
                                          <p:spTgt spid="55"/>
                                        </p:tgtEl>
                                      </p:cBhvr>
                                    </p:animEffect>
                                  </p:childTnLst>
                                </p:cTn>
                              </p:par>
                              <p:par>
                                <p:cTn id="78" presetID="42" presetClass="path" presetSubtype="0" decel="100000" fill="hold" grpId="1" nodeType="withEffect">
                                  <p:stCondLst>
                                    <p:cond delay="1000"/>
                                  </p:stCondLst>
                                  <p:childTnLst>
                                    <p:animMotion origin="layout" path="M 0.01666 -0.00046 L 3.75E-6 1.85185E-6 " pathEditMode="relative" rAng="0" ptsTypes="AA">
                                      <p:cBhvr>
                                        <p:cTn id="79" dur="500" fill="hold"/>
                                        <p:tgtEl>
                                          <p:spTgt spid="55"/>
                                        </p:tgtEl>
                                        <p:attrNameLst>
                                          <p:attrName>ppt_x</p:attrName>
                                          <p:attrName>ppt_y</p:attrName>
                                        </p:attrNameLst>
                                      </p:cBhvr>
                                      <p:rCtr x="-833" y="23"/>
                                    </p:animMotion>
                                  </p:childTnLst>
                                </p:cTn>
                              </p:par>
                              <p:par>
                                <p:cTn id="80" presetID="16" presetClass="entr" presetSubtype="37" fill="hold" grpId="0" nodeType="withEffect">
                                  <p:stCondLst>
                                    <p:cond delay="200"/>
                                  </p:stCondLst>
                                  <p:childTnLst>
                                    <p:set>
                                      <p:cBhvr>
                                        <p:cTn id="81" dur="1" fill="hold">
                                          <p:stCondLst>
                                            <p:cond delay="0"/>
                                          </p:stCondLst>
                                        </p:cTn>
                                        <p:tgtEl>
                                          <p:spTgt spid="56"/>
                                        </p:tgtEl>
                                        <p:attrNameLst>
                                          <p:attrName>style.visibility</p:attrName>
                                        </p:attrNameLst>
                                      </p:cBhvr>
                                      <p:to>
                                        <p:strVal val="visible"/>
                                      </p:to>
                                    </p:set>
                                    <p:animEffect transition="in" filter="barn(outVertical)">
                                      <p:cBhvr>
                                        <p:cTn id="82" dur="500"/>
                                        <p:tgtEl>
                                          <p:spTgt spid="56"/>
                                        </p:tgtEl>
                                      </p:cBhvr>
                                    </p:animEffect>
                                  </p:childTnLst>
                                </p:cTn>
                              </p:par>
                              <p:par>
                                <p:cTn id="83" presetID="16" presetClass="entr" presetSubtype="37" fill="hold" grpId="0" nodeType="withEffect">
                                  <p:stCondLst>
                                    <p:cond delay="400"/>
                                  </p:stCondLst>
                                  <p:childTnLst>
                                    <p:set>
                                      <p:cBhvr>
                                        <p:cTn id="84" dur="1" fill="hold">
                                          <p:stCondLst>
                                            <p:cond delay="0"/>
                                          </p:stCondLst>
                                        </p:cTn>
                                        <p:tgtEl>
                                          <p:spTgt spid="57"/>
                                        </p:tgtEl>
                                        <p:attrNameLst>
                                          <p:attrName>style.visibility</p:attrName>
                                        </p:attrNameLst>
                                      </p:cBhvr>
                                      <p:to>
                                        <p:strVal val="visible"/>
                                      </p:to>
                                    </p:set>
                                    <p:animEffect transition="in" filter="barn(outVertical)">
                                      <p:cBhvr>
                                        <p:cTn id="85" dur="500"/>
                                        <p:tgtEl>
                                          <p:spTgt spid="57"/>
                                        </p:tgtEl>
                                      </p:cBhvr>
                                    </p:animEffect>
                                  </p:childTnLst>
                                </p:cTn>
                              </p:par>
                              <p:par>
                                <p:cTn id="86" presetID="16" presetClass="entr" presetSubtype="37" fill="hold" grpId="0" nodeType="withEffect">
                                  <p:stCondLst>
                                    <p:cond delay="600"/>
                                  </p:stCondLst>
                                  <p:childTnLst>
                                    <p:set>
                                      <p:cBhvr>
                                        <p:cTn id="87" dur="1" fill="hold">
                                          <p:stCondLst>
                                            <p:cond delay="0"/>
                                          </p:stCondLst>
                                        </p:cTn>
                                        <p:tgtEl>
                                          <p:spTgt spid="58"/>
                                        </p:tgtEl>
                                        <p:attrNameLst>
                                          <p:attrName>style.visibility</p:attrName>
                                        </p:attrNameLst>
                                      </p:cBhvr>
                                      <p:to>
                                        <p:strVal val="visible"/>
                                      </p:to>
                                    </p:set>
                                    <p:animEffect transition="in" filter="barn(outVertical)">
                                      <p:cBhvr>
                                        <p:cTn id="88" dur="500"/>
                                        <p:tgtEl>
                                          <p:spTgt spid="58"/>
                                        </p:tgtEl>
                                      </p:cBhvr>
                                    </p:animEffect>
                                  </p:childTnLst>
                                </p:cTn>
                              </p:par>
                              <p:par>
                                <p:cTn id="89" presetID="16" presetClass="entr" presetSubtype="37" fill="hold" grpId="0" nodeType="withEffect">
                                  <p:stCondLst>
                                    <p:cond delay="800"/>
                                  </p:stCondLst>
                                  <p:childTnLst>
                                    <p:set>
                                      <p:cBhvr>
                                        <p:cTn id="90" dur="1" fill="hold">
                                          <p:stCondLst>
                                            <p:cond delay="0"/>
                                          </p:stCondLst>
                                        </p:cTn>
                                        <p:tgtEl>
                                          <p:spTgt spid="59"/>
                                        </p:tgtEl>
                                        <p:attrNameLst>
                                          <p:attrName>style.visibility</p:attrName>
                                        </p:attrNameLst>
                                      </p:cBhvr>
                                      <p:to>
                                        <p:strVal val="visible"/>
                                      </p:to>
                                    </p:set>
                                    <p:animEffect transition="in" filter="barn(outVertical)">
                                      <p:cBhvr>
                                        <p:cTn id="91" dur="500"/>
                                        <p:tgtEl>
                                          <p:spTgt spid="59"/>
                                        </p:tgtEl>
                                      </p:cBhvr>
                                    </p:animEffect>
                                  </p:childTnLst>
                                </p:cTn>
                              </p:par>
                              <p:par>
                                <p:cTn id="92" presetID="16" presetClass="entr" presetSubtype="37" fill="hold" grpId="0" nodeType="withEffect">
                                  <p:stCondLst>
                                    <p:cond delay="1000"/>
                                  </p:stCondLst>
                                  <p:childTnLst>
                                    <p:set>
                                      <p:cBhvr>
                                        <p:cTn id="93" dur="1" fill="hold">
                                          <p:stCondLst>
                                            <p:cond delay="0"/>
                                          </p:stCondLst>
                                        </p:cTn>
                                        <p:tgtEl>
                                          <p:spTgt spid="60"/>
                                        </p:tgtEl>
                                        <p:attrNameLst>
                                          <p:attrName>style.visibility</p:attrName>
                                        </p:attrNameLst>
                                      </p:cBhvr>
                                      <p:to>
                                        <p:strVal val="visible"/>
                                      </p:to>
                                    </p:set>
                                    <p:animEffect transition="in" filter="barn(outVertical)">
                                      <p:cBhvr>
                                        <p:cTn id="94"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tmplLst>
          <p:tmpl>
            <p:tnLst>
              <p:par>
                <p:cTn presetID="10" presetClass="entr" presetSubtype="0" fill="hold" nodeType="withEffect">
                  <p:stCondLst>
                    <p:cond delay="200"/>
                  </p:stCondLst>
                  <p:childTnLst>
                    <p:set>
                      <p:cBhvr>
                        <p:cTn dur="1" fill="hold">
                          <p:stCondLst>
                            <p:cond delay="0"/>
                          </p:stCondLst>
                        </p:cTn>
                        <p:tgtEl>
                          <p:spTgt spid="39"/>
                        </p:tgtEl>
                        <p:attrNameLst>
                          <p:attrName>style.visibility</p:attrName>
                        </p:attrNameLst>
                      </p:cBhvr>
                      <p:to>
                        <p:strVal val="visible"/>
                      </p:to>
                    </p:set>
                    <p:animEffect transition="in" filter="fade">
                      <p:cBhvr>
                        <p:cTn dur="250"/>
                        <p:tgtEl>
                          <p:spTgt spid="39"/>
                        </p:tgtEl>
                      </p:cBhvr>
                    </p:animEffect>
                  </p:childTnLst>
                </p:cTn>
              </p:par>
            </p:tnLst>
          </p:tmpl>
        </p:tmplLst>
      </p:bldP>
      <p:bldP spid="39" grpId="1"/>
      <p:bldP spid="40" grpId="0">
        <p:tmplLst>
          <p:tmpl>
            <p:tnLst>
              <p:par>
                <p:cTn presetID="10" presetClass="entr" presetSubtype="0" fill="hold" nodeType="withEffect">
                  <p:stCondLst>
                    <p:cond delay="200"/>
                  </p:stCondLst>
                  <p:childTnLst>
                    <p:set>
                      <p:cBhvr>
                        <p:cTn dur="1" fill="hold">
                          <p:stCondLst>
                            <p:cond delay="0"/>
                          </p:stCondLst>
                        </p:cTn>
                        <p:tgtEl>
                          <p:spTgt spid="40"/>
                        </p:tgtEl>
                        <p:attrNameLst>
                          <p:attrName>style.visibility</p:attrName>
                        </p:attrNameLst>
                      </p:cBhvr>
                      <p:to>
                        <p:strVal val="visible"/>
                      </p:to>
                    </p:set>
                    <p:animEffect transition="in" filter="fade">
                      <p:cBhvr>
                        <p:cTn dur="250"/>
                        <p:tgtEl>
                          <p:spTgt spid="40"/>
                        </p:tgtEl>
                      </p:cBhvr>
                    </p:animEffect>
                  </p:childTnLst>
                </p:cTn>
              </p:par>
            </p:tnLst>
          </p:tmpl>
        </p:tmplLst>
      </p:bldP>
      <p:bldP spid="40" grpId="1"/>
      <p:bldP spid="43" grpId="0">
        <p:tmplLst>
          <p:tmpl>
            <p:tnLst>
              <p:par>
                <p:cTn presetID="10" presetClass="entr" presetSubtype="0" fill="hold" nodeType="withEffect">
                  <p:stCondLst>
                    <p:cond delay="400"/>
                  </p:stCondLst>
                  <p:childTnLst>
                    <p:set>
                      <p:cBhvr>
                        <p:cTn dur="1" fill="hold">
                          <p:stCondLst>
                            <p:cond delay="0"/>
                          </p:stCondLst>
                        </p:cTn>
                        <p:tgtEl>
                          <p:spTgt spid="43"/>
                        </p:tgtEl>
                        <p:attrNameLst>
                          <p:attrName>style.visibility</p:attrName>
                        </p:attrNameLst>
                      </p:cBhvr>
                      <p:to>
                        <p:strVal val="visible"/>
                      </p:to>
                    </p:set>
                    <p:animEffect transition="in" filter="fade">
                      <p:cBhvr>
                        <p:cTn dur="250"/>
                        <p:tgtEl>
                          <p:spTgt spid="43"/>
                        </p:tgtEl>
                      </p:cBhvr>
                    </p:animEffect>
                  </p:childTnLst>
                </p:cTn>
              </p:par>
            </p:tnLst>
          </p:tmpl>
        </p:tmplLst>
      </p:bldP>
      <p:bldP spid="43" grpId="1"/>
      <p:bldP spid="44" grpId="0">
        <p:tmplLst>
          <p:tmpl>
            <p:tnLst>
              <p:par>
                <p:cTn presetID="10" presetClass="entr" presetSubtype="0" fill="hold" nodeType="withEffect">
                  <p:stCondLst>
                    <p:cond delay="400"/>
                  </p:stCondLst>
                  <p:childTnLst>
                    <p:set>
                      <p:cBhvr>
                        <p:cTn dur="1" fill="hold">
                          <p:stCondLst>
                            <p:cond delay="0"/>
                          </p:stCondLst>
                        </p:cTn>
                        <p:tgtEl>
                          <p:spTgt spid="44"/>
                        </p:tgtEl>
                        <p:attrNameLst>
                          <p:attrName>style.visibility</p:attrName>
                        </p:attrNameLst>
                      </p:cBhvr>
                      <p:to>
                        <p:strVal val="visible"/>
                      </p:to>
                    </p:set>
                    <p:animEffect transition="in" filter="fade">
                      <p:cBhvr>
                        <p:cTn dur="250"/>
                        <p:tgtEl>
                          <p:spTgt spid="44"/>
                        </p:tgtEl>
                      </p:cBhvr>
                    </p:animEffect>
                  </p:childTnLst>
                </p:cTn>
              </p:par>
            </p:tnLst>
          </p:tmpl>
        </p:tmplLst>
      </p:bldP>
      <p:bldP spid="44" grpId="1"/>
      <p:bldP spid="45" grpId="0">
        <p:tmplLst>
          <p:tmpl>
            <p:tnLst>
              <p:par>
                <p:cTn presetID="10" presetClass="entr" presetSubtype="0" fill="hold" nodeType="withEffect">
                  <p:stCondLst>
                    <p:cond delay="600"/>
                  </p:stCondLst>
                  <p:childTnLst>
                    <p:set>
                      <p:cBhvr>
                        <p:cTn dur="1" fill="hold">
                          <p:stCondLst>
                            <p:cond delay="0"/>
                          </p:stCondLst>
                        </p:cTn>
                        <p:tgtEl>
                          <p:spTgt spid="45"/>
                        </p:tgtEl>
                        <p:attrNameLst>
                          <p:attrName>style.visibility</p:attrName>
                        </p:attrNameLst>
                      </p:cBhvr>
                      <p:to>
                        <p:strVal val="visible"/>
                      </p:to>
                    </p:set>
                    <p:animEffect transition="in" filter="fade">
                      <p:cBhvr>
                        <p:cTn dur="250"/>
                        <p:tgtEl>
                          <p:spTgt spid="45"/>
                        </p:tgtEl>
                      </p:cBhvr>
                    </p:animEffect>
                  </p:childTnLst>
                </p:cTn>
              </p:par>
            </p:tnLst>
          </p:tmpl>
        </p:tmplLst>
      </p:bldP>
      <p:bldP spid="45" grpId="1"/>
      <p:bldP spid="46" grpId="0">
        <p:tmplLst>
          <p:tmpl>
            <p:tnLst>
              <p:par>
                <p:cTn presetID="10" presetClass="entr" presetSubtype="0" fill="hold" nodeType="withEffect">
                  <p:stCondLst>
                    <p:cond delay="600"/>
                  </p:stCondLst>
                  <p:childTnLst>
                    <p:set>
                      <p:cBhvr>
                        <p:cTn dur="1" fill="hold">
                          <p:stCondLst>
                            <p:cond delay="0"/>
                          </p:stCondLst>
                        </p:cTn>
                        <p:tgtEl>
                          <p:spTgt spid="46"/>
                        </p:tgtEl>
                        <p:attrNameLst>
                          <p:attrName>style.visibility</p:attrName>
                        </p:attrNameLst>
                      </p:cBhvr>
                      <p:to>
                        <p:strVal val="visible"/>
                      </p:to>
                    </p:set>
                    <p:animEffect transition="in" filter="fade">
                      <p:cBhvr>
                        <p:cTn dur="250"/>
                        <p:tgtEl>
                          <p:spTgt spid="46"/>
                        </p:tgtEl>
                      </p:cBhvr>
                    </p:animEffect>
                  </p:childTnLst>
                </p:cTn>
              </p:par>
            </p:tnLst>
          </p:tmpl>
        </p:tmplLst>
      </p:bldP>
      <p:bldP spid="46" grpId="1"/>
      <p:bldP spid="47" grpId="0">
        <p:tmplLst>
          <p:tmpl>
            <p:tnLst>
              <p:par>
                <p:cTn presetID="10" presetClass="entr" presetSubtype="0" fill="hold" nodeType="withEffect">
                  <p:stCondLst>
                    <p:cond delay="800"/>
                  </p:stCondLst>
                  <p:childTnLst>
                    <p:set>
                      <p:cBhvr>
                        <p:cTn dur="1" fill="hold">
                          <p:stCondLst>
                            <p:cond delay="0"/>
                          </p:stCondLst>
                        </p:cTn>
                        <p:tgtEl>
                          <p:spTgt spid="47"/>
                        </p:tgtEl>
                        <p:attrNameLst>
                          <p:attrName>style.visibility</p:attrName>
                        </p:attrNameLst>
                      </p:cBhvr>
                      <p:to>
                        <p:strVal val="visible"/>
                      </p:to>
                    </p:set>
                    <p:animEffect transition="in" filter="fade">
                      <p:cBhvr>
                        <p:cTn dur="250"/>
                        <p:tgtEl>
                          <p:spTgt spid="47"/>
                        </p:tgtEl>
                      </p:cBhvr>
                    </p:animEffect>
                  </p:childTnLst>
                </p:cTn>
              </p:par>
            </p:tnLst>
          </p:tmpl>
        </p:tmplLst>
      </p:bldP>
      <p:bldP spid="47" grpId="1"/>
      <p:bldP spid="48" grpId="0">
        <p:tmplLst>
          <p:tmpl>
            <p:tnLst>
              <p:par>
                <p:cTn presetID="10" presetClass="entr" presetSubtype="0" fill="hold" nodeType="withEffect">
                  <p:stCondLst>
                    <p:cond delay="800"/>
                  </p:stCondLst>
                  <p:childTnLst>
                    <p:set>
                      <p:cBhvr>
                        <p:cTn dur="1" fill="hold">
                          <p:stCondLst>
                            <p:cond delay="0"/>
                          </p:stCondLst>
                        </p:cTn>
                        <p:tgtEl>
                          <p:spTgt spid="48"/>
                        </p:tgtEl>
                        <p:attrNameLst>
                          <p:attrName>style.visibility</p:attrName>
                        </p:attrNameLst>
                      </p:cBhvr>
                      <p:to>
                        <p:strVal val="visible"/>
                      </p:to>
                    </p:set>
                    <p:animEffect transition="in" filter="fade">
                      <p:cBhvr>
                        <p:cTn dur="250"/>
                        <p:tgtEl>
                          <p:spTgt spid="48"/>
                        </p:tgtEl>
                      </p:cBhvr>
                    </p:animEffect>
                  </p:childTnLst>
                </p:cTn>
              </p:par>
            </p:tnLst>
          </p:tmpl>
        </p:tmplLst>
      </p:bldP>
      <p:bldP spid="48" grpId="1"/>
      <p:bldP spid="49" grpId="0">
        <p:tmplLst>
          <p:tmpl>
            <p:tnLst>
              <p:par>
                <p:cTn presetID="10" presetClass="entr" presetSubtype="0" fill="hold" nodeType="withEffect">
                  <p:stCondLst>
                    <p:cond delay="1000"/>
                  </p:stCondLst>
                  <p:childTnLst>
                    <p:set>
                      <p:cBhvr>
                        <p:cTn dur="1" fill="hold">
                          <p:stCondLst>
                            <p:cond delay="0"/>
                          </p:stCondLst>
                        </p:cTn>
                        <p:tgtEl>
                          <p:spTgt spid="49"/>
                        </p:tgtEl>
                        <p:attrNameLst>
                          <p:attrName>style.visibility</p:attrName>
                        </p:attrNameLst>
                      </p:cBhvr>
                      <p:to>
                        <p:strVal val="visible"/>
                      </p:to>
                    </p:set>
                    <p:animEffect transition="in" filter="fade">
                      <p:cBhvr>
                        <p:cTn dur="250"/>
                        <p:tgtEl>
                          <p:spTgt spid="49"/>
                        </p:tgtEl>
                      </p:cBhvr>
                    </p:animEffect>
                  </p:childTnLst>
                </p:cTn>
              </p:par>
            </p:tnLst>
          </p:tmpl>
        </p:tmplLst>
      </p:bldP>
      <p:bldP spid="49" grpId="1"/>
      <p:bldP spid="50" grpId="0">
        <p:tmplLst>
          <p:tmpl>
            <p:tnLst>
              <p:par>
                <p:cTn presetID="10" presetClass="entr" presetSubtype="0" fill="hold" nodeType="withEffect">
                  <p:stCondLst>
                    <p:cond delay="1000"/>
                  </p:stCondLst>
                  <p:childTnLst>
                    <p:set>
                      <p:cBhvr>
                        <p:cTn dur="1" fill="hold">
                          <p:stCondLst>
                            <p:cond delay="0"/>
                          </p:stCondLst>
                        </p:cTn>
                        <p:tgtEl>
                          <p:spTgt spid="50"/>
                        </p:tgtEl>
                        <p:attrNameLst>
                          <p:attrName>style.visibility</p:attrName>
                        </p:attrNameLst>
                      </p:cBhvr>
                      <p:to>
                        <p:strVal val="visible"/>
                      </p:to>
                    </p:set>
                    <p:animEffect transition="in" filter="fade">
                      <p:cBhvr>
                        <p:cTn dur="250"/>
                        <p:tgtEl>
                          <p:spTgt spid="50"/>
                        </p:tgtEl>
                      </p:cBhvr>
                    </p:animEffect>
                  </p:childTnLst>
                </p:cTn>
              </p:par>
            </p:tnLst>
          </p:tmpl>
        </p:tmplLst>
      </p:bldP>
      <p:bldP spid="50" grpId="1"/>
      <p:bldP spid="51" grpId="0">
        <p:tmplLst>
          <p:tmpl>
            <p:tnLst>
              <p:par>
                <p:cTn presetID="10" presetClass="entr" presetSubtype="0" fill="hold" nodeType="withEffect">
                  <p:stCondLst>
                    <p:cond delay="200"/>
                  </p:stCondLst>
                  <p:childTnLst>
                    <p:set>
                      <p:cBhvr>
                        <p:cTn dur="1" fill="hold">
                          <p:stCondLst>
                            <p:cond delay="0"/>
                          </p:stCondLst>
                        </p:cTn>
                        <p:tgtEl>
                          <p:spTgt spid="51"/>
                        </p:tgtEl>
                        <p:attrNameLst>
                          <p:attrName>style.visibility</p:attrName>
                        </p:attrNameLst>
                      </p:cBhvr>
                      <p:to>
                        <p:strVal val="visible"/>
                      </p:to>
                    </p:set>
                    <p:animEffect transition="in" filter="fade">
                      <p:cBhvr>
                        <p:cTn dur="250"/>
                        <p:tgtEl>
                          <p:spTgt spid="51"/>
                        </p:tgtEl>
                      </p:cBhvr>
                    </p:animEffect>
                  </p:childTnLst>
                </p:cTn>
              </p:par>
            </p:tnLst>
          </p:tmpl>
        </p:tmplLst>
      </p:bldP>
      <p:bldP spid="51" grpId="1">
        <p:tmplLst>
          <p:tmpl>
            <p:tnLst>
              <p:par>
                <p:cTn presetID="42" presetClass="path" presetSubtype="0" decel="100000" fill="hold" nodeType="withEffect">
                  <p:stCondLst>
                    <p:cond delay="200"/>
                  </p:stCondLst>
                  <p:childTnLst>
                    <p:animMotion origin="layout" path="M 0.01666 -0.00046 L 3.75E-6 1.85185E-6 " pathEditMode="relative" rAng="0" ptsTypes="AA">
                      <p:cBhvr>
                        <p:cTn dur="500" fill="hold"/>
                        <p:tgtEl>
                          <p:spTgt spid="51"/>
                        </p:tgtEl>
                        <p:attrNameLst>
                          <p:attrName>ppt_x</p:attrName>
                          <p:attrName>ppt_y</p:attrName>
                        </p:attrNameLst>
                      </p:cBhvr>
                      <p:rCtr x="-833" y="23"/>
                    </p:animMotion>
                  </p:childTnLst>
                </p:cTn>
              </p:par>
            </p:tnLst>
          </p:tmpl>
        </p:tmplLst>
      </p:bldP>
      <p:bldP spid="52" grpId="0">
        <p:tmplLst>
          <p:tmpl>
            <p:tnLst>
              <p:par>
                <p:cTn presetID="10" presetClass="entr" presetSubtype="0" fill="hold" nodeType="withEffect">
                  <p:stCondLst>
                    <p:cond delay="400"/>
                  </p:stCondLst>
                  <p:childTnLst>
                    <p:set>
                      <p:cBhvr>
                        <p:cTn dur="1" fill="hold">
                          <p:stCondLst>
                            <p:cond delay="0"/>
                          </p:stCondLst>
                        </p:cTn>
                        <p:tgtEl>
                          <p:spTgt spid="52"/>
                        </p:tgtEl>
                        <p:attrNameLst>
                          <p:attrName>style.visibility</p:attrName>
                        </p:attrNameLst>
                      </p:cBhvr>
                      <p:to>
                        <p:strVal val="visible"/>
                      </p:to>
                    </p:set>
                    <p:animEffect transition="in" filter="fade">
                      <p:cBhvr>
                        <p:cTn dur="250"/>
                        <p:tgtEl>
                          <p:spTgt spid="52"/>
                        </p:tgtEl>
                      </p:cBhvr>
                    </p:animEffect>
                  </p:childTnLst>
                </p:cTn>
              </p:par>
            </p:tnLst>
          </p:tmpl>
        </p:tmplLst>
      </p:bldP>
      <p:bldP spid="52" grpId="1">
        <p:tmplLst>
          <p:tmpl>
            <p:tnLst>
              <p:par>
                <p:cTn presetID="42" presetClass="path" presetSubtype="0" decel="100000" fill="hold" nodeType="withEffect">
                  <p:stCondLst>
                    <p:cond delay="400"/>
                  </p:stCondLst>
                  <p:childTnLst>
                    <p:animMotion origin="layout" path="M 0.01666 -0.00046 L 3.75E-6 1.85185E-6 " pathEditMode="relative" rAng="0" ptsTypes="AA">
                      <p:cBhvr>
                        <p:cTn dur="500" fill="hold"/>
                        <p:tgtEl>
                          <p:spTgt spid="52"/>
                        </p:tgtEl>
                        <p:attrNameLst>
                          <p:attrName>ppt_x</p:attrName>
                          <p:attrName>ppt_y</p:attrName>
                        </p:attrNameLst>
                      </p:cBhvr>
                      <p:rCtr x="-833" y="23"/>
                    </p:animMotion>
                  </p:childTnLst>
                </p:cTn>
              </p:par>
            </p:tnLst>
          </p:tmpl>
        </p:tmplLst>
      </p:bldP>
      <p:bldP spid="53" grpId="0">
        <p:tmplLst>
          <p:tmpl>
            <p:tnLst>
              <p:par>
                <p:cTn presetID="10" presetClass="entr" presetSubtype="0" fill="hold" nodeType="withEffect">
                  <p:stCondLst>
                    <p:cond delay="600"/>
                  </p:stCondLst>
                  <p:childTnLst>
                    <p:set>
                      <p:cBhvr>
                        <p:cTn dur="1" fill="hold">
                          <p:stCondLst>
                            <p:cond delay="0"/>
                          </p:stCondLst>
                        </p:cTn>
                        <p:tgtEl>
                          <p:spTgt spid="53"/>
                        </p:tgtEl>
                        <p:attrNameLst>
                          <p:attrName>style.visibility</p:attrName>
                        </p:attrNameLst>
                      </p:cBhvr>
                      <p:to>
                        <p:strVal val="visible"/>
                      </p:to>
                    </p:set>
                    <p:animEffect transition="in" filter="fade">
                      <p:cBhvr>
                        <p:cTn dur="250"/>
                        <p:tgtEl>
                          <p:spTgt spid="53"/>
                        </p:tgtEl>
                      </p:cBhvr>
                    </p:animEffect>
                  </p:childTnLst>
                </p:cTn>
              </p:par>
            </p:tnLst>
          </p:tmpl>
        </p:tmplLst>
      </p:bldP>
      <p:bldP spid="53" grpId="1">
        <p:tmplLst>
          <p:tmpl>
            <p:tnLst>
              <p:par>
                <p:cTn presetID="42" presetClass="path" presetSubtype="0" decel="100000" fill="hold" nodeType="withEffect">
                  <p:stCondLst>
                    <p:cond delay="600"/>
                  </p:stCondLst>
                  <p:childTnLst>
                    <p:animMotion origin="layout" path="M 0.01666 -0.00046 L 3.75E-6 1.85185E-6 " pathEditMode="relative" rAng="0" ptsTypes="AA">
                      <p:cBhvr>
                        <p:cTn dur="500" fill="hold"/>
                        <p:tgtEl>
                          <p:spTgt spid="53"/>
                        </p:tgtEl>
                        <p:attrNameLst>
                          <p:attrName>ppt_x</p:attrName>
                          <p:attrName>ppt_y</p:attrName>
                        </p:attrNameLst>
                      </p:cBhvr>
                      <p:rCtr x="-833" y="23"/>
                    </p:animMotion>
                  </p:childTnLst>
                </p:cTn>
              </p:par>
            </p:tnLst>
          </p:tmpl>
        </p:tmplLst>
      </p:bldP>
      <p:bldP spid="54" grpId="0">
        <p:tmplLst>
          <p:tmpl>
            <p:tnLst>
              <p:par>
                <p:cTn presetID="10" presetClass="entr" presetSubtype="0" fill="hold" nodeType="withEffect">
                  <p:stCondLst>
                    <p:cond delay="800"/>
                  </p:stCondLst>
                  <p:childTnLst>
                    <p:set>
                      <p:cBhvr>
                        <p:cTn dur="1" fill="hold">
                          <p:stCondLst>
                            <p:cond delay="0"/>
                          </p:stCondLst>
                        </p:cTn>
                        <p:tgtEl>
                          <p:spTgt spid="54"/>
                        </p:tgtEl>
                        <p:attrNameLst>
                          <p:attrName>style.visibility</p:attrName>
                        </p:attrNameLst>
                      </p:cBhvr>
                      <p:to>
                        <p:strVal val="visible"/>
                      </p:to>
                    </p:set>
                    <p:animEffect transition="in" filter="fade">
                      <p:cBhvr>
                        <p:cTn dur="250"/>
                        <p:tgtEl>
                          <p:spTgt spid="54"/>
                        </p:tgtEl>
                      </p:cBhvr>
                    </p:animEffect>
                  </p:childTnLst>
                </p:cTn>
              </p:par>
            </p:tnLst>
          </p:tmpl>
        </p:tmplLst>
      </p:bldP>
      <p:bldP spid="54" grpId="1">
        <p:tmplLst>
          <p:tmpl>
            <p:tnLst>
              <p:par>
                <p:cTn presetID="42" presetClass="path" presetSubtype="0" decel="100000" fill="hold" nodeType="withEffect">
                  <p:stCondLst>
                    <p:cond delay="800"/>
                  </p:stCondLst>
                  <p:childTnLst>
                    <p:animMotion origin="layout" path="M 0.01666 -0.00046 L 3.75E-6 1.85185E-6 " pathEditMode="relative" rAng="0" ptsTypes="AA">
                      <p:cBhvr>
                        <p:cTn dur="500" fill="hold"/>
                        <p:tgtEl>
                          <p:spTgt spid="54"/>
                        </p:tgtEl>
                        <p:attrNameLst>
                          <p:attrName>ppt_x</p:attrName>
                          <p:attrName>ppt_y</p:attrName>
                        </p:attrNameLst>
                      </p:cBhvr>
                      <p:rCtr x="-833" y="23"/>
                    </p:animMotion>
                  </p:childTnLst>
                </p:cTn>
              </p:par>
            </p:tnLst>
          </p:tmpl>
        </p:tmplLst>
      </p:bldP>
      <p:bldP spid="55" grpId="0">
        <p:tmplLst>
          <p:tmpl>
            <p:tnLst>
              <p:par>
                <p:cTn presetID="10" presetClass="entr" presetSubtype="0" fill="hold" nodeType="withEffect">
                  <p:stCondLst>
                    <p:cond delay="1000"/>
                  </p:stCondLst>
                  <p:childTnLst>
                    <p:set>
                      <p:cBhvr>
                        <p:cTn dur="1" fill="hold">
                          <p:stCondLst>
                            <p:cond delay="0"/>
                          </p:stCondLst>
                        </p:cTn>
                        <p:tgtEl>
                          <p:spTgt spid="55"/>
                        </p:tgtEl>
                        <p:attrNameLst>
                          <p:attrName>style.visibility</p:attrName>
                        </p:attrNameLst>
                      </p:cBhvr>
                      <p:to>
                        <p:strVal val="visible"/>
                      </p:to>
                    </p:set>
                    <p:animEffect transition="in" filter="fade">
                      <p:cBhvr>
                        <p:cTn dur="250"/>
                        <p:tgtEl>
                          <p:spTgt spid="55"/>
                        </p:tgtEl>
                      </p:cBhvr>
                    </p:animEffect>
                  </p:childTnLst>
                </p:cTn>
              </p:par>
            </p:tnLst>
          </p:tmpl>
        </p:tmplLst>
      </p:bldP>
      <p:bldP spid="55" grpId="1">
        <p:tmplLst>
          <p:tmpl>
            <p:tnLst>
              <p:par>
                <p:cTn presetID="42" presetClass="path" presetSubtype="0" decel="100000" fill="hold" nodeType="withEffect">
                  <p:stCondLst>
                    <p:cond delay="1000"/>
                  </p:stCondLst>
                  <p:childTnLst>
                    <p:animMotion origin="layout" path="M 0.01666 -0.00046 L 3.75E-6 1.85185E-6 " pathEditMode="relative" rAng="0" ptsTypes="AA">
                      <p:cBhvr>
                        <p:cTn dur="500" fill="hold"/>
                        <p:tgtEl>
                          <p:spTgt spid="55"/>
                        </p:tgtEl>
                        <p:attrNameLst>
                          <p:attrName>ppt_x</p:attrName>
                          <p:attrName>ppt_y</p:attrName>
                        </p:attrNameLst>
                      </p:cBhvr>
                      <p:rCtr x="-833" y="23"/>
                    </p:animMotion>
                  </p:childTnLst>
                </p:cTn>
              </p:par>
            </p:tnLst>
          </p:tmpl>
        </p:tmplLst>
      </p:bldP>
      <p:bldP spid="56" grpId="0" animBg="1">
        <p:tmplLst>
          <p:tmpl>
            <p:tnLst>
              <p:par>
                <p:cTn presetID="16" presetClass="entr" presetSubtype="37" fill="hold" nodeType="withEffect">
                  <p:stCondLst>
                    <p:cond delay="200"/>
                  </p:stCondLst>
                  <p:childTnLst>
                    <p:set>
                      <p:cBhvr>
                        <p:cTn dur="1" fill="hold">
                          <p:stCondLst>
                            <p:cond delay="0"/>
                          </p:stCondLst>
                        </p:cTn>
                        <p:tgtEl>
                          <p:spTgt spid="56"/>
                        </p:tgtEl>
                        <p:attrNameLst>
                          <p:attrName>style.visibility</p:attrName>
                        </p:attrNameLst>
                      </p:cBhvr>
                      <p:to>
                        <p:strVal val="visible"/>
                      </p:to>
                    </p:set>
                    <p:animEffect transition="in" filter="barn(outVertical)">
                      <p:cBhvr>
                        <p:cTn dur="500"/>
                        <p:tgtEl>
                          <p:spTgt spid="56"/>
                        </p:tgtEl>
                      </p:cBhvr>
                    </p:animEffect>
                  </p:childTnLst>
                </p:cTn>
              </p:par>
            </p:tnLst>
          </p:tmpl>
        </p:tmplLst>
      </p:bldP>
      <p:bldP spid="57" grpId="0" animBg="1">
        <p:tmplLst>
          <p:tmpl>
            <p:tnLst>
              <p:par>
                <p:cTn presetID="16" presetClass="entr" presetSubtype="37" fill="hold" nodeType="withEffect">
                  <p:stCondLst>
                    <p:cond delay="400"/>
                  </p:stCondLst>
                  <p:childTnLst>
                    <p:set>
                      <p:cBhvr>
                        <p:cTn dur="1" fill="hold">
                          <p:stCondLst>
                            <p:cond delay="0"/>
                          </p:stCondLst>
                        </p:cTn>
                        <p:tgtEl>
                          <p:spTgt spid="57"/>
                        </p:tgtEl>
                        <p:attrNameLst>
                          <p:attrName>style.visibility</p:attrName>
                        </p:attrNameLst>
                      </p:cBhvr>
                      <p:to>
                        <p:strVal val="visible"/>
                      </p:to>
                    </p:set>
                    <p:animEffect transition="in" filter="barn(outVertical)">
                      <p:cBhvr>
                        <p:cTn dur="500"/>
                        <p:tgtEl>
                          <p:spTgt spid="57"/>
                        </p:tgtEl>
                      </p:cBhvr>
                    </p:animEffect>
                  </p:childTnLst>
                </p:cTn>
              </p:par>
            </p:tnLst>
          </p:tmpl>
        </p:tmplLst>
      </p:bldP>
      <p:bldP spid="58" grpId="0" animBg="1">
        <p:tmplLst>
          <p:tmpl>
            <p:tnLst>
              <p:par>
                <p:cTn presetID="16" presetClass="entr" presetSubtype="37" fill="hold" nodeType="withEffect">
                  <p:stCondLst>
                    <p:cond delay="600"/>
                  </p:stCondLst>
                  <p:childTnLst>
                    <p:set>
                      <p:cBhvr>
                        <p:cTn dur="1" fill="hold">
                          <p:stCondLst>
                            <p:cond delay="0"/>
                          </p:stCondLst>
                        </p:cTn>
                        <p:tgtEl>
                          <p:spTgt spid="58"/>
                        </p:tgtEl>
                        <p:attrNameLst>
                          <p:attrName>style.visibility</p:attrName>
                        </p:attrNameLst>
                      </p:cBhvr>
                      <p:to>
                        <p:strVal val="visible"/>
                      </p:to>
                    </p:set>
                    <p:animEffect transition="in" filter="barn(outVertical)">
                      <p:cBhvr>
                        <p:cTn dur="500"/>
                        <p:tgtEl>
                          <p:spTgt spid="58"/>
                        </p:tgtEl>
                      </p:cBhvr>
                    </p:animEffect>
                  </p:childTnLst>
                </p:cTn>
              </p:par>
            </p:tnLst>
          </p:tmpl>
        </p:tmplLst>
      </p:bldP>
      <p:bldP spid="59" grpId="0" animBg="1">
        <p:tmplLst>
          <p:tmpl>
            <p:tnLst>
              <p:par>
                <p:cTn presetID="16" presetClass="entr" presetSubtype="37" fill="hold" nodeType="withEffect">
                  <p:stCondLst>
                    <p:cond delay="800"/>
                  </p:stCondLst>
                  <p:childTnLst>
                    <p:set>
                      <p:cBhvr>
                        <p:cTn dur="1" fill="hold">
                          <p:stCondLst>
                            <p:cond delay="0"/>
                          </p:stCondLst>
                        </p:cTn>
                        <p:tgtEl>
                          <p:spTgt spid="59"/>
                        </p:tgtEl>
                        <p:attrNameLst>
                          <p:attrName>style.visibility</p:attrName>
                        </p:attrNameLst>
                      </p:cBhvr>
                      <p:to>
                        <p:strVal val="visible"/>
                      </p:to>
                    </p:set>
                    <p:animEffect transition="in" filter="barn(outVertical)">
                      <p:cBhvr>
                        <p:cTn dur="500"/>
                        <p:tgtEl>
                          <p:spTgt spid="59"/>
                        </p:tgtEl>
                      </p:cBhvr>
                    </p:animEffect>
                  </p:childTnLst>
                </p:cTn>
              </p:par>
            </p:tnLst>
          </p:tmpl>
        </p:tmplLst>
      </p:bldP>
      <p:bldP spid="60" grpId="0" animBg="1">
        <p:tmplLst>
          <p:tmpl>
            <p:tnLst>
              <p:par>
                <p:cTn presetID="16" presetClass="entr" presetSubtype="37" fill="hold" nodeType="withEffect">
                  <p:stCondLst>
                    <p:cond delay="1000"/>
                  </p:stCondLst>
                  <p:childTnLst>
                    <p:set>
                      <p:cBhvr>
                        <p:cTn dur="1" fill="hold">
                          <p:stCondLst>
                            <p:cond delay="0"/>
                          </p:stCondLst>
                        </p:cTn>
                        <p:tgtEl>
                          <p:spTgt spid="60"/>
                        </p:tgtEl>
                        <p:attrNameLst>
                          <p:attrName>style.visibility</p:attrName>
                        </p:attrNameLst>
                      </p:cBhvr>
                      <p:to>
                        <p:strVal val="visible"/>
                      </p:to>
                    </p:set>
                    <p:animEffect transition="in" filter="barn(outVertical)">
                      <p:cBhvr>
                        <p:cTn dur="500"/>
                        <p:tgtEl>
                          <p:spTgt spid="60"/>
                        </p:tgtEl>
                      </p:cBhvr>
                    </p:animEffect>
                  </p:childTnLst>
                </p:cTn>
              </p:par>
            </p:tnLst>
          </p:tmpl>
        </p:tmplLst>
      </p:bldP>
    </p:bldLst>
  </p:timing>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6247C66-F6DE-44EA-879A-981A191E9E7E}"/>
              </a:ext>
            </a:extLst>
          </p:cNvPr>
          <p:cNvSpPr>
            <a:spLocks noGrp="1"/>
          </p:cNvSpPr>
          <p:nvPr>
            <p:ph type="title" hasCustomPrompt="1"/>
          </p:nvPr>
        </p:nvSpPr>
        <p:spPr>
          <a:xfrm>
            <a:off x="326332" y="1054101"/>
            <a:ext cx="2226368" cy="1428750"/>
          </a:xfrm>
        </p:spPr>
        <p:txBody>
          <a:bodyPr rIns="0"/>
          <a:lstStyle>
            <a:lvl1pPr>
              <a:defRPr/>
            </a:lvl1pPr>
          </a:lstStyle>
          <a:p>
            <a:r>
              <a:rPr lang="en-US" dirty="0"/>
              <a:t>Title Here, Max 3 Lines, Capitalize, Bold, White, 28</a:t>
            </a:r>
          </a:p>
        </p:txBody>
      </p:sp>
      <p:sp>
        <p:nvSpPr>
          <p:cNvPr id="13" name="Text Placeholder 6">
            <a:extLst>
              <a:ext uri="{FF2B5EF4-FFF2-40B4-BE49-F238E27FC236}">
                <a16:creationId xmlns:a16="http://schemas.microsoft.com/office/drawing/2014/main" id="{1644FA94-7EE8-4BA5-AE22-85A75F3F29B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225"/>
              </a:spcBef>
              <a:spcAft>
                <a:spcPts val="225"/>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6" name="Text Placeholder 13">
            <a:extLst>
              <a:ext uri="{FF2B5EF4-FFF2-40B4-BE49-F238E27FC236}">
                <a16:creationId xmlns:a16="http://schemas.microsoft.com/office/drawing/2014/main" id="{EF75A340-E985-4ABB-9631-4C40DBA51263}"/>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9" name="Footer Placeholder 18">
            <a:extLst>
              <a:ext uri="{FF2B5EF4-FFF2-40B4-BE49-F238E27FC236}">
                <a16:creationId xmlns:a16="http://schemas.microsoft.com/office/drawing/2014/main" id="{BA25F6A4-51E5-40EB-9B20-D3240C49633C}"/>
              </a:ext>
            </a:extLst>
          </p:cNvPr>
          <p:cNvSpPr>
            <a:spLocks noGrp="1"/>
          </p:cNvSpPr>
          <p:nvPr>
            <p:ph type="ftr" sz="quarter" idx="21"/>
          </p:nvPr>
        </p:nvSpPr>
        <p:spPr/>
        <p:txBody>
          <a:bodyPr/>
          <a:lstStyle/>
          <a:p>
            <a:r>
              <a:rPr lang="en-US"/>
              <a:t>© Copyright 2022 VNS Health. All rights reserved.</a:t>
            </a:r>
          </a:p>
        </p:txBody>
      </p:sp>
      <p:sp>
        <p:nvSpPr>
          <p:cNvPr id="20" name="Slide Number Placeholder 19">
            <a:extLst>
              <a:ext uri="{FF2B5EF4-FFF2-40B4-BE49-F238E27FC236}">
                <a16:creationId xmlns:a16="http://schemas.microsoft.com/office/drawing/2014/main" id="{B20ED59F-639A-43B8-874F-110BA7C4E1FA}"/>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441008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itle &amp; Image (Pi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71868B-7E42-4472-865D-981843F91BC3}"/>
              </a:ext>
            </a:extLst>
          </p:cNvPr>
          <p:cNvSpPr>
            <a:spLocks/>
          </p:cNvSpPr>
          <p:nvPr/>
        </p:nvSpPr>
        <p:spPr>
          <a:xfrm>
            <a:off x="0" y="5251345"/>
            <a:ext cx="2555971" cy="1622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rot="5400000">
            <a:off x="277441" y="4386647"/>
            <a:ext cx="2001093" cy="1598783"/>
            <a:chOff x="2156567" y="3489063"/>
            <a:chExt cx="2344924"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2071"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rgbClr val="E5007E"/>
            </a:solidFill>
            <a:ln w="3822" cap="flat">
              <a:noFill/>
              <a:prstDash val="solid"/>
              <a:miter/>
            </a:ln>
          </p:spPr>
          <p:txBody>
            <a:bodyPr rtlCol="0" anchor="ctr"/>
            <a:lstStyle/>
            <a:p>
              <a:endParaRPr lang="en-US" sz="1350"/>
            </a:p>
          </p:txBody>
        </p:sp>
      </p:gr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652159" y="4417389"/>
            <a:ext cx="1252800" cy="16704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6" name="Title 1">
            <a:extLst>
              <a:ext uri="{FF2B5EF4-FFF2-40B4-BE49-F238E27FC236}">
                <a16:creationId xmlns:a16="http://schemas.microsoft.com/office/drawing/2014/main" id="{DE244732-4B4C-4BFF-B8EF-D2A78F1DA76B}"/>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17" name="Text Placeholder 6">
            <a:extLst>
              <a:ext uri="{FF2B5EF4-FFF2-40B4-BE49-F238E27FC236}">
                <a16:creationId xmlns:a16="http://schemas.microsoft.com/office/drawing/2014/main" id="{997B2EA1-79E1-4F76-9116-BFC56F69485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8" name="Text Placeholder 13">
            <a:extLst>
              <a:ext uri="{FF2B5EF4-FFF2-40B4-BE49-F238E27FC236}">
                <a16:creationId xmlns:a16="http://schemas.microsoft.com/office/drawing/2014/main" id="{16DD26E8-421B-40C8-B381-6744C1E93BBC}"/>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20" name="Footer Placeholder 19">
            <a:extLst>
              <a:ext uri="{FF2B5EF4-FFF2-40B4-BE49-F238E27FC236}">
                <a16:creationId xmlns:a16="http://schemas.microsoft.com/office/drawing/2014/main" id="{AA24BD8D-DF13-4031-99CB-3A436A3CF372}"/>
              </a:ext>
            </a:extLst>
          </p:cNvPr>
          <p:cNvSpPr>
            <a:spLocks noGrp="1"/>
          </p:cNvSpPr>
          <p:nvPr>
            <p:ph type="ftr" sz="quarter" idx="21"/>
          </p:nvPr>
        </p:nvSpPr>
        <p:spPr/>
        <p:txBody>
          <a:bodyPr/>
          <a:lstStyle>
            <a:lvl1pPr>
              <a:defRPr>
                <a:solidFill>
                  <a:srgbClr val="EF5EAE"/>
                </a:solidFill>
              </a:defRPr>
            </a:lvl1pPr>
          </a:lstStyle>
          <a:p>
            <a:r>
              <a:rPr lang="en-US"/>
              <a:t>© Copyright 2022 VNS Health. All rights reserved.</a:t>
            </a:r>
          </a:p>
        </p:txBody>
      </p:sp>
      <p:sp>
        <p:nvSpPr>
          <p:cNvPr id="21" name="Slide Number Placeholder 20">
            <a:extLst>
              <a:ext uri="{FF2B5EF4-FFF2-40B4-BE49-F238E27FC236}">
                <a16:creationId xmlns:a16="http://schemas.microsoft.com/office/drawing/2014/main" id="{64AE914E-411A-49BF-9C22-EEF2AC2774E8}"/>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3884077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595" y="274638"/>
            <a:ext cx="823081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6595" y="1535113"/>
            <a:ext cx="40413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6595" y="2174875"/>
            <a:ext cx="40413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572" y="1535113"/>
            <a:ext cx="40428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4572" y="2174875"/>
            <a:ext cx="40428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56936743"/>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itle &amp; Image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71868B-7E42-4472-865D-981843F91BC3}"/>
              </a:ext>
            </a:extLst>
          </p:cNvPr>
          <p:cNvSpPr>
            <a:spLocks/>
          </p:cNvSpPr>
          <p:nvPr/>
        </p:nvSpPr>
        <p:spPr>
          <a:xfrm>
            <a:off x="0" y="5251345"/>
            <a:ext cx="2555971" cy="16223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rot="5400000">
            <a:off x="277441" y="4386647"/>
            <a:ext cx="2001093" cy="1598783"/>
            <a:chOff x="2156567" y="3489063"/>
            <a:chExt cx="2344924"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2071"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endParaRPr lang="en-US" sz="1350"/>
            </a:p>
          </p:txBody>
        </p:sp>
      </p:gr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652159" y="4417389"/>
            <a:ext cx="1252800" cy="16704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6" name="Title 1">
            <a:extLst>
              <a:ext uri="{FF2B5EF4-FFF2-40B4-BE49-F238E27FC236}">
                <a16:creationId xmlns:a16="http://schemas.microsoft.com/office/drawing/2014/main" id="{DE244732-4B4C-4BFF-B8EF-D2A78F1DA76B}"/>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17" name="Text Placeholder 6">
            <a:extLst>
              <a:ext uri="{FF2B5EF4-FFF2-40B4-BE49-F238E27FC236}">
                <a16:creationId xmlns:a16="http://schemas.microsoft.com/office/drawing/2014/main" id="{997B2EA1-79E1-4F76-9116-BFC56F69485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4" name="Text Placeholder 13">
            <a:extLst>
              <a:ext uri="{FF2B5EF4-FFF2-40B4-BE49-F238E27FC236}">
                <a16:creationId xmlns:a16="http://schemas.microsoft.com/office/drawing/2014/main" id="{502555B1-4B4E-4C93-B9A3-8EA234A66B56}"/>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5" name="Footer Placeholder 14">
            <a:extLst>
              <a:ext uri="{FF2B5EF4-FFF2-40B4-BE49-F238E27FC236}">
                <a16:creationId xmlns:a16="http://schemas.microsoft.com/office/drawing/2014/main" id="{7F9C6A6A-B8B6-40FF-9C43-BC952B9E9E01}"/>
              </a:ext>
            </a:extLst>
          </p:cNvPr>
          <p:cNvSpPr>
            <a:spLocks noGrp="1"/>
          </p:cNvSpPr>
          <p:nvPr>
            <p:ph type="ftr" sz="quarter" idx="21"/>
          </p:nvPr>
        </p:nvSpPr>
        <p:spPr/>
        <p:txBody>
          <a:bodyPr/>
          <a:lstStyle>
            <a:lvl1pPr>
              <a:defRPr>
                <a:solidFill>
                  <a:srgbClr val="80DAF2"/>
                </a:solidFill>
              </a:defRPr>
            </a:lvl1pPr>
          </a:lstStyle>
          <a:p>
            <a:r>
              <a:rPr lang="en-US"/>
              <a:t>© Copyright 2022 VNS Health. All rights reserved.</a:t>
            </a:r>
          </a:p>
        </p:txBody>
      </p:sp>
      <p:sp>
        <p:nvSpPr>
          <p:cNvPr id="18" name="Slide Number Placeholder 17">
            <a:extLst>
              <a:ext uri="{FF2B5EF4-FFF2-40B4-BE49-F238E27FC236}">
                <a16:creationId xmlns:a16="http://schemas.microsoft.com/office/drawing/2014/main" id="{6F1D8581-D677-48ED-8313-76046DA7A93F}"/>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1633700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p:cSld name="Title, subtitle &amp; imag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BD6ED4BA-86BB-4C96-BE47-421AEE445881}"/>
              </a:ext>
            </a:extLst>
          </p:cNvPr>
          <p:cNvGrpSpPr/>
          <p:nvPr/>
        </p:nvGrpSpPr>
        <p:grpSpPr>
          <a:xfrm>
            <a:off x="0" y="0"/>
            <a:ext cx="9144000" cy="3429000"/>
            <a:chOff x="0" y="-5087"/>
            <a:chExt cx="12192000" cy="3429000"/>
          </a:xfrm>
        </p:grpSpPr>
        <p:sp>
          <p:nvSpPr>
            <p:cNvPr id="8" name="Rectangle 7">
              <a:extLst>
                <a:ext uri="{FF2B5EF4-FFF2-40B4-BE49-F238E27FC236}">
                  <a16:creationId xmlns:a16="http://schemas.microsoft.com/office/drawing/2014/main" id="{434A3CC3-D3FE-4B5B-B5BF-A18D67720597}"/>
                </a:ext>
              </a:extLst>
            </p:cNvPr>
            <p:cNvSpPr>
              <a:spLocks/>
            </p:cNvSpPr>
            <p:nvPr/>
          </p:nvSpPr>
          <p:spPr>
            <a:xfrm>
              <a:off x="0" y="-5087"/>
              <a:ext cx="12192000"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pic>
          <p:nvPicPr>
            <p:cNvPr id="9" name="Picture 8" descr="A picture containing text, clipart&#10;&#10;Description automatically generated">
              <a:extLst>
                <a:ext uri="{FF2B5EF4-FFF2-40B4-BE49-F238E27FC236}">
                  <a16:creationId xmlns:a16="http://schemas.microsoft.com/office/drawing/2014/main" id="{E1CD8DED-934E-46F5-8DAA-712D43D15479}"/>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35109" y="431158"/>
              <a:ext cx="1425575" cy="389735"/>
            </a:xfrm>
            <a:prstGeom prst="rect">
              <a:avLst/>
            </a:prstGeom>
          </p:spPr>
        </p:pic>
      </p:grpSp>
      <p:pic>
        <p:nvPicPr>
          <p:cNvPr id="11" name="Graphic 10">
            <a:extLst>
              <a:ext uri="{FF2B5EF4-FFF2-40B4-BE49-F238E27FC236}">
                <a16:creationId xmlns:a16="http://schemas.microsoft.com/office/drawing/2014/main" id="{6A3A394E-6A0C-419A-88E9-60A03C398DBC}"/>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rot="16200000">
            <a:off x="8217314" y="6186107"/>
            <a:ext cx="538924" cy="809625"/>
          </a:xfrm>
          <a:prstGeom prst="rect">
            <a:avLst/>
          </a:prstGeom>
        </p:spPr>
      </p:pic>
      <p:sp>
        <p:nvSpPr>
          <p:cNvPr id="2" name="Title 1">
            <a:extLst>
              <a:ext uri="{FF2B5EF4-FFF2-40B4-BE49-F238E27FC236}">
                <a16:creationId xmlns:a16="http://schemas.microsoft.com/office/drawing/2014/main" id="{D7112107-41AE-4F14-B72C-B0F8C9AD8D70}"/>
              </a:ext>
            </a:extLst>
          </p:cNvPr>
          <p:cNvSpPr>
            <a:spLocks noGrp="1"/>
          </p:cNvSpPr>
          <p:nvPr>
            <p:ph type="title" hasCustomPrompt="1"/>
          </p:nvPr>
        </p:nvSpPr>
        <p:spPr>
          <a:xfrm>
            <a:off x="1645444" y="1295400"/>
            <a:ext cx="2458981" cy="2075996"/>
          </a:xfrm>
        </p:spPr>
        <p:txBody>
          <a:bodyPr>
            <a:normAutofit/>
          </a:bodyPr>
          <a:lstStyle>
            <a:lvl1pPr algn="r">
              <a:defRPr sz="2100"/>
            </a:lvl1pPr>
          </a:lstStyle>
          <a:p>
            <a:r>
              <a:rPr lang="en-US" dirty="0"/>
              <a:t>Title Here, Max 3 Lines, Capitalize, Bold, White, 28</a:t>
            </a:r>
          </a:p>
        </p:txBody>
      </p:sp>
      <p:sp>
        <p:nvSpPr>
          <p:cNvPr id="12" name="Picture Placeholder 15">
            <a:extLst>
              <a:ext uri="{FF2B5EF4-FFF2-40B4-BE49-F238E27FC236}">
                <a16:creationId xmlns:a16="http://schemas.microsoft.com/office/drawing/2014/main" id="{1C8594FB-1CA3-48E2-AA05-46D537A614FD}"/>
              </a:ext>
            </a:extLst>
          </p:cNvPr>
          <p:cNvSpPr>
            <a:spLocks noGrp="1"/>
          </p:cNvSpPr>
          <p:nvPr>
            <p:ph type="pic" sz="quarter" idx="17" hasCustomPrompt="1"/>
          </p:nvPr>
        </p:nvSpPr>
        <p:spPr>
          <a:xfrm>
            <a:off x="4612482" y="825981"/>
            <a:ext cx="3469481" cy="5220808"/>
          </a:xfrm>
        </p:spPr>
        <p:txBody>
          <a:bodyPr bIns="1620000" anchor="b">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5" name="Text Placeholder 13">
            <a:extLst>
              <a:ext uri="{FF2B5EF4-FFF2-40B4-BE49-F238E27FC236}">
                <a16:creationId xmlns:a16="http://schemas.microsoft.com/office/drawing/2014/main" id="{C01BBBDA-C5D1-4513-9D81-547F12F77FDB}"/>
              </a:ext>
            </a:extLst>
          </p:cNvPr>
          <p:cNvSpPr>
            <a:spLocks noGrp="1"/>
          </p:cNvSpPr>
          <p:nvPr>
            <p:ph type="body" sz="quarter" idx="20" hasCustomPrompt="1"/>
          </p:nvPr>
        </p:nvSpPr>
        <p:spPr>
          <a:xfrm>
            <a:off x="2552700" y="6396039"/>
            <a:ext cx="5439966" cy="244475"/>
          </a:xfrm>
        </p:spPr>
        <p:txBody>
          <a:bodyPr anchor="ctr">
            <a:normAutofit/>
          </a:bodyPr>
          <a:lstStyle>
            <a:lvl1pPr marL="0" indent="0">
              <a:lnSpc>
                <a:spcPct val="100000"/>
              </a:lnSpc>
              <a:spcBef>
                <a:spcPts val="0"/>
              </a:spcBef>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9" name="Footer Placeholder 18">
            <a:extLst>
              <a:ext uri="{FF2B5EF4-FFF2-40B4-BE49-F238E27FC236}">
                <a16:creationId xmlns:a16="http://schemas.microsoft.com/office/drawing/2014/main" id="{3386A9C2-BE19-4BE0-9636-2139D02ADD27}"/>
              </a:ext>
            </a:extLst>
          </p:cNvPr>
          <p:cNvSpPr>
            <a:spLocks noGrp="1"/>
          </p:cNvSpPr>
          <p:nvPr>
            <p:ph type="ftr" sz="quarter" idx="22"/>
          </p:nvPr>
        </p:nvSpPr>
        <p:spPr/>
        <p:txBody>
          <a:bodyPr/>
          <a:lstStyle>
            <a:lvl1pPr>
              <a:defRPr>
                <a:solidFill>
                  <a:srgbClr val="739AB6"/>
                </a:solidFill>
              </a:defRPr>
            </a:lvl1pPr>
          </a:lstStyle>
          <a:p>
            <a:r>
              <a:rPr lang="en-US"/>
              <a:t>© Copyright 2022 VNS Health. All rights reserved.</a:t>
            </a:r>
          </a:p>
        </p:txBody>
      </p:sp>
      <p:sp>
        <p:nvSpPr>
          <p:cNvPr id="20" name="Slide Number Placeholder 19">
            <a:extLst>
              <a:ext uri="{FF2B5EF4-FFF2-40B4-BE49-F238E27FC236}">
                <a16:creationId xmlns:a16="http://schemas.microsoft.com/office/drawing/2014/main" id="{8B24D92E-9A41-40A8-BA3D-C367E59AA652}"/>
              </a:ext>
            </a:extLst>
          </p:cNvPr>
          <p:cNvSpPr>
            <a:spLocks noGrp="1"/>
          </p:cNvSpPr>
          <p:nvPr>
            <p:ph type="sldNum" sz="quarter" idx="23"/>
          </p:nvPr>
        </p:nvSpPr>
        <p:spPr/>
        <p:txBody>
          <a:bodyPr/>
          <a:lstStyle/>
          <a:p>
            <a:fld id="{66A3101B-02DE-4DBE-A52F-35092CF47DF2}" type="slidenum">
              <a:rPr lang="en-US" smtClean="0"/>
              <a:pPr/>
              <a:t>‹#›</a:t>
            </a:fld>
            <a:endParaRPr lang="en-US"/>
          </a:p>
        </p:txBody>
      </p:sp>
      <p:sp>
        <p:nvSpPr>
          <p:cNvPr id="4" name="Text Placeholder 3">
            <a:extLst>
              <a:ext uri="{FF2B5EF4-FFF2-40B4-BE49-F238E27FC236}">
                <a16:creationId xmlns:a16="http://schemas.microsoft.com/office/drawing/2014/main" id="{4C70ED70-3A65-460F-8528-5C17B7FDC3A1}"/>
              </a:ext>
            </a:extLst>
          </p:cNvPr>
          <p:cNvSpPr>
            <a:spLocks noGrp="1"/>
          </p:cNvSpPr>
          <p:nvPr>
            <p:ph type="body" sz="quarter" idx="24" hasCustomPrompt="1"/>
          </p:nvPr>
        </p:nvSpPr>
        <p:spPr>
          <a:xfrm>
            <a:off x="1645444" y="3671888"/>
            <a:ext cx="2471738" cy="2374900"/>
          </a:xfrm>
        </p:spPr>
        <p:txBody>
          <a:bodyPr>
            <a:normAutofit/>
          </a:bodyPr>
          <a:lstStyle>
            <a:lvl1pPr marL="0" indent="0" algn="r">
              <a:buNone/>
              <a:defRPr sz="1050"/>
            </a:lvl1pPr>
            <a:lvl2pPr marL="342900" indent="0" algn="r">
              <a:buNone/>
              <a:defRPr/>
            </a:lvl2pPr>
            <a:lvl3pPr marL="685800" indent="0" algn="r">
              <a:buNone/>
              <a:defRPr/>
            </a:lvl3pPr>
            <a:lvl4pPr marL="1028700" indent="0" algn="r">
              <a:buNone/>
              <a:defRPr/>
            </a:lvl4pPr>
            <a:lvl5pPr marL="1371600" indent="0" algn="r">
              <a:buNone/>
              <a:defRPr/>
            </a:lvl5pPr>
          </a:lstStyle>
          <a:p>
            <a:pPr lvl="0"/>
            <a:r>
              <a:rPr lang="en-US"/>
              <a:t>Slide subtitle text or quotations here, maximum of 10 lines.</a:t>
            </a:r>
          </a:p>
          <a:p>
            <a:pPr lvl="0"/>
            <a:r>
              <a:rPr lang="en-US"/>
              <a:t>Sentence case, Arial, blue, 14</a:t>
            </a:r>
          </a:p>
        </p:txBody>
      </p:sp>
    </p:spTree>
    <p:custDataLst>
      <p:tags r:id="rId1"/>
    </p:custDataLst>
    <p:extLst>
      <p:ext uri="{BB962C8B-B14F-4D97-AF65-F5344CB8AC3E}">
        <p14:creationId xmlns:p14="http://schemas.microsoft.com/office/powerpoint/2010/main" val="1170980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3880">
          <p15:clr>
            <a:srgbClr val="F26B43"/>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p:cSld name="Blank, Title &amp; Subtitle (Blue)">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3AF3E03-A2C4-47A0-8390-ED60A648BAB9}"/>
              </a:ext>
            </a:extLst>
          </p:cNvPr>
          <p:cNvSpPr/>
          <p:nvPr/>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6" name="Picture 5" descr="A picture containing text, clipart&#10;&#10;Description automatically generated">
            <a:extLst>
              <a:ext uri="{FF2B5EF4-FFF2-40B4-BE49-F238E27FC236}">
                <a16:creationId xmlns:a16="http://schemas.microsoft.com/office/drawing/2014/main" id="{B3C840CA-897F-415A-853A-547FED7F1FD5}"/>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6332" y="436246"/>
            <a:ext cx="1069181" cy="389735"/>
          </a:xfrm>
          <a:prstGeom prst="rect">
            <a:avLst/>
          </a:prstGeom>
        </p:spPr>
      </p:pic>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rot="16200000">
            <a:off x="8217314" y="6186107"/>
            <a:ext cx="538924" cy="809625"/>
          </a:xfrm>
          <a:prstGeom prst="rect">
            <a:avLst/>
          </a:prstGeom>
        </p:spPr>
      </p:pic>
      <p:sp>
        <p:nvSpPr>
          <p:cNvPr id="2" name="Title 1">
            <a:extLst>
              <a:ext uri="{FF2B5EF4-FFF2-40B4-BE49-F238E27FC236}">
                <a16:creationId xmlns:a16="http://schemas.microsoft.com/office/drawing/2014/main" id="{963AAC43-62AC-4109-9EA5-E623451E4BFF}"/>
              </a:ext>
            </a:extLst>
          </p:cNvPr>
          <p:cNvSpPr>
            <a:spLocks noGrp="1"/>
          </p:cNvSpPr>
          <p:nvPr>
            <p:ph type="title" hasCustomPrompt="1"/>
          </p:nvPr>
        </p:nvSpPr>
        <p:spPr>
          <a:xfrm>
            <a:off x="1645444" y="288000"/>
            <a:ext cx="6922294" cy="484188"/>
          </a:xfrm>
        </p:spPr>
        <p:txBody>
          <a:bodyPr/>
          <a:lstStyle>
            <a:lvl1pPr algn="l">
              <a:defRPr>
                <a:solidFill>
                  <a:schemeClr val="bg1"/>
                </a:solidFill>
              </a:defRPr>
            </a:lvl1pPr>
          </a:lstStyle>
          <a:p>
            <a:r>
              <a:rPr lang="en-US" dirty="0"/>
              <a:t>Title Here, Max 1 Lines, Capitalize, Bold, White, 28</a:t>
            </a:r>
          </a:p>
        </p:txBody>
      </p:sp>
      <p:sp>
        <p:nvSpPr>
          <p:cNvPr id="8" name="Text Placeholder 6">
            <a:extLst>
              <a:ext uri="{FF2B5EF4-FFF2-40B4-BE49-F238E27FC236}">
                <a16:creationId xmlns:a16="http://schemas.microsoft.com/office/drawing/2014/main" id="{E0F92701-B550-4907-A513-4506E528B142}"/>
              </a:ext>
            </a:extLst>
          </p:cNvPr>
          <p:cNvSpPr>
            <a:spLocks noGrp="1"/>
          </p:cNvSpPr>
          <p:nvPr>
            <p:ph type="body" sz="quarter" idx="13" hasCustomPrompt="1"/>
          </p:nvPr>
        </p:nvSpPr>
        <p:spPr>
          <a:xfrm>
            <a:off x="1645444" y="777600"/>
            <a:ext cx="6922294" cy="484188"/>
          </a:xfrm>
        </p:spPr>
        <p:txBody>
          <a:bodyPr lIns="0" rIns="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7C753A4-6ED8-4AEE-A6CB-0FEBDD34144A}"/>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4" name="Footer Placeholder 13">
            <a:extLst>
              <a:ext uri="{FF2B5EF4-FFF2-40B4-BE49-F238E27FC236}">
                <a16:creationId xmlns:a16="http://schemas.microsoft.com/office/drawing/2014/main" id="{5D4ACEC5-BA14-4E22-9B40-D4234FB04D9C}"/>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C69B51AD-5100-45DD-8B9B-5D07B0B015FE}"/>
              </a:ext>
            </a:extLst>
          </p:cNvPr>
          <p:cNvSpPr>
            <a:spLocks noGrp="1"/>
          </p:cNvSpPr>
          <p:nvPr>
            <p:ph type="sldNum" sz="quarter" idx="22"/>
          </p:nvPr>
        </p:nvSpPr>
        <p:spPr/>
        <p:txBody>
          <a:bodyPr/>
          <a:lstStyle>
            <a:lvl1pPr>
              <a:defRPr>
                <a:solidFill>
                  <a:srgbClr val="739AB6"/>
                </a:solidFill>
              </a:defRPr>
            </a:lvl1p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207292203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Title &amp; Subtitle (White)">
    <p:bg>
      <p:bgRef idx="1001">
        <a:schemeClr val="bg1"/>
      </p:bgRef>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rot="16200000">
            <a:off x="8217314" y="6186107"/>
            <a:ext cx="538924" cy="809625"/>
          </a:xfrm>
          <a:prstGeom prst="rect">
            <a:avLst/>
          </a:prstGeom>
        </p:spPr>
      </p:pic>
      <p:pic>
        <p:nvPicPr>
          <p:cNvPr id="3" name="Picture 2" descr="Logo&#10;&#10;Description automatically generated">
            <a:extLst>
              <a:ext uri="{FF2B5EF4-FFF2-40B4-BE49-F238E27FC236}">
                <a16:creationId xmlns:a16="http://schemas.microsoft.com/office/drawing/2014/main" id="{6C2099EE-7C2E-4697-83FD-B10AEF040829}"/>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331437" y="431801"/>
            <a:ext cx="1064368" cy="387979"/>
          </a:xfrm>
          <a:prstGeom prst="rect">
            <a:avLst/>
          </a:prstGeom>
        </p:spPr>
      </p:pic>
      <p:sp>
        <p:nvSpPr>
          <p:cNvPr id="13" name="Title 1">
            <a:extLst>
              <a:ext uri="{FF2B5EF4-FFF2-40B4-BE49-F238E27FC236}">
                <a16:creationId xmlns:a16="http://schemas.microsoft.com/office/drawing/2014/main" id="{E10415D3-3BBF-4E62-8F6B-DBCAA3E4A8D2}"/>
              </a:ext>
            </a:extLst>
          </p:cNvPr>
          <p:cNvSpPr>
            <a:spLocks noGrp="1"/>
          </p:cNvSpPr>
          <p:nvPr>
            <p:ph type="title" hasCustomPrompt="1"/>
          </p:nvPr>
        </p:nvSpPr>
        <p:spPr>
          <a:xfrm>
            <a:off x="1645444" y="288000"/>
            <a:ext cx="6922294" cy="484188"/>
          </a:xfrm>
        </p:spPr>
        <p:txBody>
          <a:bodyPr/>
          <a:lstStyle>
            <a:lvl1pPr algn="l">
              <a:defRPr>
                <a:solidFill>
                  <a:schemeClr val="tx2"/>
                </a:solidFill>
              </a:defRPr>
            </a:lvl1pPr>
          </a:lstStyle>
          <a:p>
            <a:r>
              <a:rPr lang="en-US" dirty="0"/>
              <a:t>Title Here, Max 1 Lines, Capitalize, Bold, White, 28</a:t>
            </a:r>
          </a:p>
        </p:txBody>
      </p:sp>
      <p:sp>
        <p:nvSpPr>
          <p:cNvPr id="14" name="Text Placeholder 6">
            <a:extLst>
              <a:ext uri="{FF2B5EF4-FFF2-40B4-BE49-F238E27FC236}">
                <a16:creationId xmlns:a16="http://schemas.microsoft.com/office/drawing/2014/main" id="{F00011F6-4955-482E-B6F3-E838E8E9D894}"/>
              </a:ext>
            </a:extLst>
          </p:cNvPr>
          <p:cNvSpPr>
            <a:spLocks noGrp="1"/>
          </p:cNvSpPr>
          <p:nvPr>
            <p:ph type="body" sz="quarter" idx="13" hasCustomPrompt="1"/>
          </p:nvPr>
        </p:nvSpPr>
        <p:spPr>
          <a:xfrm>
            <a:off x="1645444" y="777600"/>
            <a:ext cx="6922294" cy="484188"/>
          </a:xfrm>
        </p:spPr>
        <p:txBody>
          <a:bodyPr lIns="0" rIns="0">
            <a:normAutofit/>
          </a:bodyPr>
          <a:lstStyle>
            <a:lvl1pPr marL="0" indent="0">
              <a:lnSpc>
                <a:spcPct val="100000"/>
              </a:lnSpc>
              <a:spcBef>
                <a:spcPts val="0"/>
              </a:spcBef>
              <a:spcAft>
                <a:spcPts val="0"/>
              </a:spcAft>
              <a:buNone/>
              <a:defRPr sz="1350">
                <a:solidFill>
                  <a:schemeClr val="tx2"/>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E774A9C-2C8C-40EB-BE56-2125800B8618}"/>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8" name="Footer Placeholder 7">
            <a:extLst>
              <a:ext uri="{FF2B5EF4-FFF2-40B4-BE49-F238E27FC236}">
                <a16:creationId xmlns:a16="http://schemas.microsoft.com/office/drawing/2014/main" id="{AF355A23-11F3-49F6-A141-8DBF6BF95C12}"/>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86F10E12-45AD-427C-BD9D-9521BF173A89}"/>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233278353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Closing Slid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8B2973F-91ED-4A96-AABD-D7999BEE671B}"/>
              </a:ext>
            </a:extLst>
          </p:cNvPr>
          <p:cNvSpPr/>
          <p:nvPr/>
        </p:nvSpPr>
        <p:spPr>
          <a:xfrm>
            <a:off x="0" y="0"/>
            <a:ext cx="9144000" cy="6858000"/>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10" name="Text Placeholder 5">
            <a:extLst>
              <a:ext uri="{FF2B5EF4-FFF2-40B4-BE49-F238E27FC236}">
                <a16:creationId xmlns:a16="http://schemas.microsoft.com/office/drawing/2014/main" id="{23A3B316-A9E5-4522-A2C1-7E3A96E0322A}"/>
              </a:ext>
            </a:extLst>
          </p:cNvPr>
          <p:cNvSpPr>
            <a:spLocks noGrp="1"/>
          </p:cNvSpPr>
          <p:nvPr>
            <p:ph type="body" sz="quarter" idx="11" hasCustomPrompt="1"/>
          </p:nvPr>
        </p:nvSpPr>
        <p:spPr>
          <a:xfrm>
            <a:off x="2085975" y="3679502"/>
            <a:ext cx="6400800" cy="485775"/>
          </a:xfrm>
        </p:spPr>
        <p:txBody>
          <a:bodyPr anchor="t">
            <a:noAutofit/>
          </a:bodyPr>
          <a:lstStyle>
            <a:lvl1pPr marL="0" indent="0">
              <a:lnSpc>
                <a:spcPct val="100000"/>
              </a:lnSpc>
              <a:spcBef>
                <a:spcPts val="0"/>
              </a:spcBef>
              <a:spcAft>
                <a:spcPts val="0"/>
              </a:spcAft>
              <a:buNone/>
              <a:defRPr sz="21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Thank you / Questions &amp; Answers  </a:t>
            </a:r>
          </a:p>
        </p:txBody>
      </p:sp>
      <p:pic>
        <p:nvPicPr>
          <p:cNvPr id="7" name="Picture 6">
            <a:extLst>
              <a:ext uri="{FF2B5EF4-FFF2-40B4-BE49-F238E27FC236}">
                <a16:creationId xmlns:a16="http://schemas.microsoft.com/office/drawing/2014/main" id="{0A6BB7C4-CF3E-4680-ADD7-B26B7975CD5E}"/>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126419" y="2388870"/>
            <a:ext cx="2141069" cy="1042570"/>
          </a:xfrm>
          <a:prstGeom prst="rect">
            <a:avLst/>
          </a:prstGeom>
        </p:spPr>
      </p:pic>
      <p:sp>
        <p:nvSpPr>
          <p:cNvPr id="11" name="Rectangle 10">
            <a:extLst>
              <a:ext uri="{FF2B5EF4-FFF2-40B4-BE49-F238E27FC236}">
                <a16:creationId xmlns:a16="http://schemas.microsoft.com/office/drawing/2014/main" id="{78E7B307-A019-4692-9B25-2850D0CE87E6}"/>
              </a:ext>
            </a:extLst>
          </p:cNvPr>
          <p:cNvSpPr/>
          <p:nvPr/>
        </p:nvSpPr>
        <p:spPr>
          <a:xfrm>
            <a:off x="0" y="2312509"/>
            <a:ext cx="2126420" cy="1284192"/>
          </a:xfrm>
          <a:prstGeom prst="rect">
            <a:avLst/>
          </a:prstGeom>
          <a:gradFill flip="none" rotWithShape="1">
            <a:gsLst>
              <a:gs pos="0">
                <a:schemeClr val="tx2"/>
              </a:gs>
              <a:gs pos="100000">
                <a:schemeClr val="tx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12" name="Group 11">
            <a:extLst>
              <a:ext uri="{FF2B5EF4-FFF2-40B4-BE49-F238E27FC236}">
                <a16:creationId xmlns:a16="http://schemas.microsoft.com/office/drawing/2014/main" id="{DDF83C36-823B-40CB-A11E-465E142EA240}"/>
              </a:ext>
            </a:extLst>
          </p:cNvPr>
          <p:cNvGrpSpPr/>
          <p:nvPr/>
        </p:nvGrpSpPr>
        <p:grpSpPr>
          <a:xfrm>
            <a:off x="1394680" y="2464449"/>
            <a:ext cx="648801" cy="866708"/>
            <a:chOff x="12954017" y="7362778"/>
            <a:chExt cx="613826" cy="614990"/>
          </a:xfrm>
        </p:grpSpPr>
        <p:sp>
          <p:nvSpPr>
            <p:cNvPr id="13" name="Freeform: Shape 12">
              <a:extLst>
                <a:ext uri="{FF2B5EF4-FFF2-40B4-BE49-F238E27FC236}">
                  <a16:creationId xmlns:a16="http://schemas.microsoft.com/office/drawing/2014/main" id="{64DA0EEB-534C-4C17-960F-C106F7B945CE}"/>
                </a:ext>
              </a:extLst>
            </p:cNvPr>
            <p:cNvSpPr/>
            <p:nvPr/>
          </p:nvSpPr>
          <p:spPr>
            <a:xfrm>
              <a:off x="12987261" y="7702119"/>
              <a:ext cx="147313" cy="122154"/>
            </a:xfrm>
            <a:custGeom>
              <a:avLst/>
              <a:gdLst>
                <a:gd name="connsiteX0" fmla="*/ 132044 w 147313"/>
                <a:gd name="connsiteY0" fmla="*/ 975 h 122154"/>
                <a:gd name="connsiteX1" fmla="*/ 9934 w 147313"/>
                <a:gd name="connsiteY1" fmla="*/ 57878 h 122154"/>
                <a:gd name="connsiteX2" fmla="*/ -20 w 147313"/>
                <a:gd name="connsiteY2" fmla="*/ 73518 h 122154"/>
                <a:gd name="connsiteX3" fmla="*/ -20 w 147313"/>
                <a:gd name="connsiteY3" fmla="*/ 111427 h 122154"/>
                <a:gd name="connsiteX4" fmla="*/ 10742 w 147313"/>
                <a:gd name="connsiteY4" fmla="*/ 122134 h 122154"/>
                <a:gd name="connsiteX5" fmla="*/ 15220 w 147313"/>
                <a:gd name="connsiteY5" fmla="*/ 121143 h 122154"/>
                <a:gd name="connsiteX6" fmla="*/ 137302 w 147313"/>
                <a:gd name="connsiteY6" fmla="*/ 64193 h 122154"/>
                <a:gd name="connsiteX7" fmla="*/ 147294 w 147313"/>
                <a:gd name="connsiteY7" fmla="*/ 48486 h 122154"/>
                <a:gd name="connsiteX8" fmla="*/ 147294 w 147313"/>
                <a:gd name="connsiteY8" fmla="*/ 10700 h 122154"/>
                <a:gd name="connsiteX9" fmla="*/ 136545 w 147313"/>
                <a:gd name="connsiteY9" fmla="*/ -20 h 122154"/>
                <a:gd name="connsiteX10" fmla="*/ 132044 w 147313"/>
                <a:gd name="connsiteY10" fmla="*/ 975 h 122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13" h="122154">
                  <a:moveTo>
                    <a:pt x="132044" y="975"/>
                  </a:moveTo>
                  <a:lnTo>
                    <a:pt x="9934" y="57878"/>
                  </a:lnTo>
                  <a:cubicBezTo>
                    <a:pt x="3855" y="60710"/>
                    <a:pt x="-29" y="66811"/>
                    <a:pt x="-20" y="73518"/>
                  </a:cubicBezTo>
                  <a:lnTo>
                    <a:pt x="-20" y="111427"/>
                  </a:lnTo>
                  <a:cubicBezTo>
                    <a:pt x="-5" y="117356"/>
                    <a:pt x="4814" y="122150"/>
                    <a:pt x="10742" y="122134"/>
                  </a:cubicBezTo>
                  <a:cubicBezTo>
                    <a:pt x="12289" y="122130"/>
                    <a:pt x="13816" y="121791"/>
                    <a:pt x="15220" y="121143"/>
                  </a:cubicBezTo>
                  <a:lnTo>
                    <a:pt x="137302" y="64193"/>
                  </a:lnTo>
                  <a:cubicBezTo>
                    <a:pt x="143400" y="61341"/>
                    <a:pt x="147295" y="55217"/>
                    <a:pt x="147294" y="48486"/>
                  </a:cubicBezTo>
                  <a:lnTo>
                    <a:pt x="147294" y="10700"/>
                  </a:lnTo>
                  <a:cubicBezTo>
                    <a:pt x="147286" y="4772"/>
                    <a:pt x="142474" y="-28"/>
                    <a:pt x="136545" y="-20"/>
                  </a:cubicBezTo>
                  <a:cubicBezTo>
                    <a:pt x="134990" y="-18"/>
                    <a:pt x="133455" y="322"/>
                    <a:pt x="132044" y="975"/>
                  </a:cubicBezTo>
                  <a:close/>
                </a:path>
              </a:pathLst>
            </a:custGeom>
            <a:solidFill>
              <a:srgbClr val="00B5E2"/>
            </a:solidFill>
            <a:ln w="9525" cap="flat">
              <a:noFill/>
              <a:prstDash val="solid"/>
              <a:miter/>
            </a:ln>
          </p:spPr>
          <p:txBody>
            <a:bodyPr rtlCol="0" anchor="ctr"/>
            <a:lstStyle/>
            <a:p>
              <a:endParaRPr lang="en-US" sz="1350"/>
            </a:p>
          </p:txBody>
        </p:sp>
        <p:sp>
          <p:nvSpPr>
            <p:cNvPr id="14" name="Freeform: Shape 13">
              <a:extLst>
                <a:ext uri="{FF2B5EF4-FFF2-40B4-BE49-F238E27FC236}">
                  <a16:creationId xmlns:a16="http://schemas.microsoft.com/office/drawing/2014/main" id="{1955B591-5250-4A28-98BF-E4B17A610A6C}"/>
                </a:ext>
              </a:extLst>
            </p:cNvPr>
            <p:cNvSpPr/>
            <p:nvPr/>
          </p:nvSpPr>
          <p:spPr>
            <a:xfrm>
              <a:off x="13134583" y="7796073"/>
              <a:ext cx="96411" cy="181695"/>
            </a:xfrm>
            <a:custGeom>
              <a:avLst/>
              <a:gdLst>
                <a:gd name="connsiteX0" fmla="*/ 46796 w 96411"/>
                <a:gd name="connsiteY0" fmla="*/ 7110 h 181695"/>
                <a:gd name="connsiteX1" fmla="*/ 1009 w 96411"/>
                <a:gd name="connsiteY1" fmla="*/ 133792 h 181695"/>
                <a:gd name="connsiteX2" fmla="*/ 5077 w 96411"/>
                <a:gd name="connsiteY2" fmla="*/ 151890 h 181695"/>
                <a:gd name="connsiteX3" fmla="*/ 31975 w 96411"/>
                <a:gd name="connsiteY3" fmla="*/ 178560 h 181695"/>
                <a:gd name="connsiteX4" fmla="*/ 47169 w 96411"/>
                <a:gd name="connsiteY4" fmla="*/ 178497 h 181695"/>
                <a:gd name="connsiteX5" fmla="*/ 49644 w 96411"/>
                <a:gd name="connsiteY5" fmla="*/ 174588 h 181695"/>
                <a:gd name="connsiteX6" fmla="*/ 95364 w 96411"/>
                <a:gd name="connsiteY6" fmla="*/ 47905 h 181695"/>
                <a:gd name="connsiteX7" fmla="*/ 91278 w 96411"/>
                <a:gd name="connsiteY7" fmla="*/ 29751 h 181695"/>
                <a:gd name="connsiteX8" fmla="*/ 64465 w 96411"/>
                <a:gd name="connsiteY8" fmla="*/ 3081 h 181695"/>
                <a:gd name="connsiteX9" fmla="*/ 49271 w 96411"/>
                <a:gd name="connsiteY9" fmla="*/ 3173 h 181695"/>
                <a:gd name="connsiteX10" fmla="*/ 46796 w 96411"/>
                <a:gd name="connsiteY10" fmla="*/ 7110 h 181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11" h="181695">
                  <a:moveTo>
                    <a:pt x="46796" y="7110"/>
                  </a:moveTo>
                  <a:lnTo>
                    <a:pt x="1009" y="133792"/>
                  </a:lnTo>
                  <a:cubicBezTo>
                    <a:pt x="-1275" y="140102"/>
                    <a:pt x="312" y="147164"/>
                    <a:pt x="5077" y="151890"/>
                  </a:cubicBezTo>
                  <a:lnTo>
                    <a:pt x="31975" y="178560"/>
                  </a:lnTo>
                  <a:cubicBezTo>
                    <a:pt x="36188" y="182739"/>
                    <a:pt x="42991" y="182711"/>
                    <a:pt x="47169" y="178497"/>
                  </a:cubicBezTo>
                  <a:cubicBezTo>
                    <a:pt x="48269" y="177389"/>
                    <a:pt x="49112" y="176056"/>
                    <a:pt x="49644" y="174588"/>
                  </a:cubicBezTo>
                  <a:lnTo>
                    <a:pt x="95364" y="47905"/>
                  </a:lnTo>
                  <a:cubicBezTo>
                    <a:pt x="97648" y="41574"/>
                    <a:pt x="96055" y="34493"/>
                    <a:pt x="91278" y="29751"/>
                  </a:cubicBezTo>
                  <a:lnTo>
                    <a:pt x="64465" y="3081"/>
                  </a:lnTo>
                  <a:cubicBezTo>
                    <a:pt x="60243" y="-1089"/>
                    <a:pt x="53441" y="-1048"/>
                    <a:pt x="49271" y="3173"/>
                  </a:cubicBezTo>
                  <a:cubicBezTo>
                    <a:pt x="48169" y="4290"/>
                    <a:pt x="47324" y="5633"/>
                    <a:pt x="46796" y="7110"/>
                  </a:cubicBezTo>
                  <a:close/>
                </a:path>
              </a:pathLst>
            </a:custGeom>
            <a:solidFill>
              <a:srgbClr val="E5007E"/>
            </a:solidFill>
            <a:ln w="9525" cap="flat">
              <a:noFill/>
              <a:prstDash val="solid"/>
              <a:miter/>
            </a:ln>
          </p:spPr>
          <p:txBody>
            <a:bodyPr rtlCol="0" anchor="ctr"/>
            <a:lstStyle/>
            <a:p>
              <a:endParaRPr lang="en-US" sz="1350"/>
            </a:p>
          </p:txBody>
        </p:sp>
        <p:sp>
          <p:nvSpPr>
            <p:cNvPr id="15" name="Freeform: Shape 14">
              <a:extLst>
                <a:ext uri="{FF2B5EF4-FFF2-40B4-BE49-F238E27FC236}">
                  <a16:creationId xmlns:a16="http://schemas.microsoft.com/office/drawing/2014/main" id="{71A01B16-93C8-4F7E-A2DE-EBF0B562C731}"/>
                </a:ext>
              </a:extLst>
            </p:cNvPr>
            <p:cNvSpPr/>
            <p:nvPr/>
          </p:nvSpPr>
          <p:spPr>
            <a:xfrm>
              <a:off x="13297373" y="7805146"/>
              <a:ext cx="122459" cy="147342"/>
            </a:xfrm>
            <a:custGeom>
              <a:avLst/>
              <a:gdLst>
                <a:gd name="connsiteX0" fmla="*/ 993 w 122459"/>
                <a:gd name="connsiteY0" fmla="*/ 15382 h 147342"/>
                <a:gd name="connsiteX1" fmla="*/ 58143 w 122459"/>
                <a:gd name="connsiteY1" fmla="*/ 137388 h 147342"/>
                <a:gd name="connsiteX2" fmla="*/ 73802 w 122459"/>
                <a:gd name="connsiteY2" fmla="*/ 147322 h 147342"/>
                <a:gd name="connsiteX3" fmla="*/ 111702 w 122459"/>
                <a:gd name="connsiteY3" fmla="*/ 147218 h 147342"/>
                <a:gd name="connsiteX4" fmla="*/ 122439 w 122459"/>
                <a:gd name="connsiteY4" fmla="*/ 136467 h 147342"/>
                <a:gd name="connsiteX5" fmla="*/ 121427 w 122459"/>
                <a:gd name="connsiteY5" fmla="*/ 131920 h 147342"/>
                <a:gd name="connsiteX6" fmla="*/ 64277 w 122459"/>
                <a:gd name="connsiteY6" fmla="*/ 9943 h 147342"/>
                <a:gd name="connsiteX7" fmla="*/ 48551 w 122459"/>
                <a:gd name="connsiteY7" fmla="*/ -20 h 147342"/>
                <a:gd name="connsiteX8" fmla="*/ 10765 w 122459"/>
                <a:gd name="connsiteY8" fmla="*/ 85 h 147342"/>
                <a:gd name="connsiteX9" fmla="*/ -20 w 122459"/>
                <a:gd name="connsiteY9" fmla="*/ 10788 h 147342"/>
                <a:gd name="connsiteX10" fmla="*/ 993 w 122459"/>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9" h="147342">
                  <a:moveTo>
                    <a:pt x="993" y="15382"/>
                  </a:moveTo>
                  <a:lnTo>
                    <a:pt x="58143" y="137388"/>
                  </a:lnTo>
                  <a:cubicBezTo>
                    <a:pt x="60987" y="143462"/>
                    <a:pt x="67094" y="147337"/>
                    <a:pt x="73802" y="147322"/>
                  </a:cubicBezTo>
                  <a:lnTo>
                    <a:pt x="111702" y="147218"/>
                  </a:lnTo>
                  <a:cubicBezTo>
                    <a:pt x="117636" y="147214"/>
                    <a:pt x="122443" y="142401"/>
                    <a:pt x="122439" y="136467"/>
                  </a:cubicBezTo>
                  <a:cubicBezTo>
                    <a:pt x="122438" y="134895"/>
                    <a:pt x="122092" y="133343"/>
                    <a:pt x="121427" y="131920"/>
                  </a:cubicBezTo>
                  <a:lnTo>
                    <a:pt x="64277" y="9943"/>
                  </a:lnTo>
                  <a:cubicBezTo>
                    <a:pt x="61415" y="3849"/>
                    <a:pt x="55283" y="-36"/>
                    <a:pt x="48551" y="-20"/>
                  </a:cubicBezTo>
                  <a:lnTo>
                    <a:pt x="10765" y="85"/>
                  </a:lnTo>
                  <a:cubicBezTo>
                    <a:pt x="4831" y="62"/>
                    <a:pt x="3" y="4854"/>
                    <a:pt x="-20" y="10788"/>
                  </a:cubicBezTo>
                  <a:cubicBezTo>
                    <a:pt x="-26" y="12375"/>
                    <a:pt x="320" y="13945"/>
                    <a:pt x="993" y="15382"/>
                  </a:cubicBezTo>
                  <a:close/>
                </a:path>
              </a:pathLst>
            </a:custGeom>
            <a:solidFill>
              <a:srgbClr val="00B5E2"/>
            </a:solidFill>
            <a:ln w="9525" cap="flat">
              <a:noFill/>
              <a:prstDash val="solid"/>
              <a:miter/>
            </a:ln>
          </p:spPr>
          <p:txBody>
            <a:bodyPr rtlCol="0" anchor="ctr"/>
            <a:lstStyle/>
            <a:p>
              <a:endParaRPr lang="en-US" sz="1350"/>
            </a:p>
          </p:txBody>
        </p:sp>
        <p:sp>
          <p:nvSpPr>
            <p:cNvPr id="16" name="Freeform: Shape 15">
              <a:extLst>
                <a:ext uri="{FF2B5EF4-FFF2-40B4-BE49-F238E27FC236}">
                  <a16:creationId xmlns:a16="http://schemas.microsoft.com/office/drawing/2014/main" id="{8001238C-C3B6-4691-88C6-1ABE455D4854}"/>
                </a:ext>
              </a:extLst>
            </p:cNvPr>
            <p:cNvSpPr/>
            <p:nvPr/>
          </p:nvSpPr>
          <p:spPr>
            <a:xfrm>
              <a:off x="13292054" y="7362778"/>
              <a:ext cx="96540" cy="181729"/>
            </a:xfrm>
            <a:custGeom>
              <a:avLst/>
              <a:gdLst>
                <a:gd name="connsiteX0" fmla="*/ 46954 w 96540"/>
                <a:gd name="connsiteY0" fmla="*/ 7104 h 181729"/>
                <a:gd name="connsiteX1" fmla="*/ 1015 w 96540"/>
                <a:gd name="connsiteY1" fmla="*/ 133738 h 181729"/>
                <a:gd name="connsiteX2" fmla="*/ 5054 w 96540"/>
                <a:gd name="connsiteY2" fmla="*/ 151836 h 181729"/>
                <a:gd name="connsiteX3" fmla="*/ 31915 w 96540"/>
                <a:gd name="connsiteY3" fmla="*/ 178582 h 181729"/>
                <a:gd name="connsiteX4" fmla="*/ 47109 w 96540"/>
                <a:gd name="connsiteY4" fmla="*/ 178544 h 181729"/>
                <a:gd name="connsiteX5" fmla="*/ 49593 w 96540"/>
                <a:gd name="connsiteY5" fmla="*/ 174629 h 181729"/>
                <a:gd name="connsiteX6" fmla="*/ 95484 w 96540"/>
                <a:gd name="connsiteY6" fmla="*/ 47947 h 181729"/>
                <a:gd name="connsiteX7" fmla="*/ 91427 w 96540"/>
                <a:gd name="connsiteY7" fmla="*/ 29783 h 181729"/>
                <a:gd name="connsiteX8" fmla="*/ 64642 w 96540"/>
                <a:gd name="connsiteY8" fmla="*/ 3113 h 181729"/>
                <a:gd name="connsiteX9" fmla="*/ 49461 w 96540"/>
                <a:gd name="connsiteY9" fmla="*/ 3135 h 181729"/>
                <a:gd name="connsiteX10" fmla="*/ 46954 w 96540"/>
                <a:gd name="connsiteY10" fmla="*/ 7104 h 181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540" h="181729">
                  <a:moveTo>
                    <a:pt x="46954" y="7104"/>
                  </a:moveTo>
                  <a:lnTo>
                    <a:pt x="1015" y="133738"/>
                  </a:lnTo>
                  <a:cubicBezTo>
                    <a:pt x="-1273" y="140043"/>
                    <a:pt x="302" y="147103"/>
                    <a:pt x="5054" y="151836"/>
                  </a:cubicBezTo>
                  <a:lnTo>
                    <a:pt x="31915" y="178582"/>
                  </a:lnTo>
                  <a:cubicBezTo>
                    <a:pt x="36121" y="182767"/>
                    <a:pt x="42924" y="182750"/>
                    <a:pt x="47109" y="178544"/>
                  </a:cubicBezTo>
                  <a:cubicBezTo>
                    <a:pt x="48212" y="177435"/>
                    <a:pt x="49060" y="176099"/>
                    <a:pt x="49593" y="174629"/>
                  </a:cubicBezTo>
                  <a:lnTo>
                    <a:pt x="95484" y="47947"/>
                  </a:lnTo>
                  <a:cubicBezTo>
                    <a:pt x="97777" y="41618"/>
                    <a:pt x="96195" y="34534"/>
                    <a:pt x="91427" y="29783"/>
                  </a:cubicBezTo>
                  <a:lnTo>
                    <a:pt x="64642" y="3113"/>
                  </a:lnTo>
                  <a:cubicBezTo>
                    <a:pt x="60444" y="-1073"/>
                    <a:pt x="53647" y="-1063"/>
                    <a:pt x="49461" y="3135"/>
                  </a:cubicBezTo>
                  <a:cubicBezTo>
                    <a:pt x="48343" y="4257"/>
                    <a:pt x="47487" y="5612"/>
                    <a:pt x="46954" y="7104"/>
                  </a:cubicBezTo>
                  <a:close/>
                </a:path>
              </a:pathLst>
            </a:custGeom>
            <a:solidFill>
              <a:srgbClr val="E5007E"/>
            </a:solidFill>
            <a:ln w="9525" cap="flat">
              <a:noFill/>
              <a:prstDash val="solid"/>
              <a:miter/>
            </a:ln>
          </p:spPr>
          <p:txBody>
            <a:bodyPr rtlCol="0" anchor="ctr"/>
            <a:lstStyle/>
            <a:p>
              <a:endParaRPr lang="en-US" sz="1350"/>
            </a:p>
          </p:txBody>
        </p:sp>
        <p:sp>
          <p:nvSpPr>
            <p:cNvPr id="17" name="Freeform: Shape 16">
              <a:extLst>
                <a:ext uri="{FF2B5EF4-FFF2-40B4-BE49-F238E27FC236}">
                  <a16:creationId xmlns:a16="http://schemas.microsoft.com/office/drawing/2014/main" id="{920EDB2A-D473-41A4-B0B9-79DEA4947EB1}"/>
                </a:ext>
              </a:extLst>
            </p:cNvPr>
            <p:cNvSpPr/>
            <p:nvPr/>
          </p:nvSpPr>
          <p:spPr>
            <a:xfrm>
              <a:off x="13103034" y="7388047"/>
              <a:ext cx="122406" cy="147342"/>
            </a:xfrm>
            <a:custGeom>
              <a:avLst/>
              <a:gdLst>
                <a:gd name="connsiteX0" fmla="*/ 992 w 122406"/>
                <a:gd name="connsiteY0" fmla="*/ 15382 h 147342"/>
                <a:gd name="connsiteX1" fmla="*/ 58142 w 122406"/>
                <a:gd name="connsiteY1" fmla="*/ 137388 h 147342"/>
                <a:gd name="connsiteX2" fmla="*/ 73802 w 122406"/>
                <a:gd name="connsiteY2" fmla="*/ 147322 h 147342"/>
                <a:gd name="connsiteX3" fmla="*/ 111711 w 122406"/>
                <a:gd name="connsiteY3" fmla="*/ 147218 h 147342"/>
                <a:gd name="connsiteX4" fmla="*/ 122387 w 122406"/>
                <a:gd name="connsiteY4" fmla="*/ 136425 h 147342"/>
                <a:gd name="connsiteX5" fmla="*/ 121369 w 122406"/>
                <a:gd name="connsiteY5" fmla="*/ 131920 h 147342"/>
                <a:gd name="connsiteX6" fmla="*/ 64219 w 122406"/>
                <a:gd name="connsiteY6" fmla="*/ 9943 h 147342"/>
                <a:gd name="connsiteX7" fmla="*/ 48503 w 122406"/>
                <a:gd name="connsiteY7" fmla="*/ -20 h 147342"/>
                <a:gd name="connsiteX8" fmla="*/ 10718 w 122406"/>
                <a:gd name="connsiteY8" fmla="*/ 85 h 147342"/>
                <a:gd name="connsiteX9" fmla="*/ -20 w 122406"/>
                <a:gd name="connsiteY9" fmla="*/ 10836 h 147342"/>
                <a:gd name="connsiteX10" fmla="*/ 992 w 122406"/>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06" h="147342">
                  <a:moveTo>
                    <a:pt x="992" y="15382"/>
                  </a:moveTo>
                  <a:lnTo>
                    <a:pt x="58142" y="137388"/>
                  </a:lnTo>
                  <a:cubicBezTo>
                    <a:pt x="60985" y="143464"/>
                    <a:pt x="67094" y="147339"/>
                    <a:pt x="73802" y="147322"/>
                  </a:cubicBezTo>
                  <a:lnTo>
                    <a:pt x="111711" y="147218"/>
                  </a:lnTo>
                  <a:cubicBezTo>
                    <a:pt x="117639" y="147185"/>
                    <a:pt x="122419" y="142353"/>
                    <a:pt x="122387" y="136425"/>
                  </a:cubicBezTo>
                  <a:cubicBezTo>
                    <a:pt x="122379" y="134867"/>
                    <a:pt x="122031" y="133330"/>
                    <a:pt x="121369" y="131920"/>
                  </a:cubicBezTo>
                  <a:lnTo>
                    <a:pt x="64219" y="9943"/>
                  </a:lnTo>
                  <a:cubicBezTo>
                    <a:pt x="61366" y="3847"/>
                    <a:pt x="55235" y="-40"/>
                    <a:pt x="48503" y="-20"/>
                  </a:cubicBezTo>
                  <a:lnTo>
                    <a:pt x="10718" y="85"/>
                  </a:lnTo>
                  <a:cubicBezTo>
                    <a:pt x="4783" y="89"/>
                    <a:pt x="-24" y="4902"/>
                    <a:pt x="-20" y="10836"/>
                  </a:cubicBezTo>
                  <a:cubicBezTo>
                    <a:pt x="-19" y="12407"/>
                    <a:pt x="327" y="13959"/>
                    <a:pt x="992" y="15382"/>
                  </a:cubicBezTo>
                  <a:close/>
                </a:path>
              </a:pathLst>
            </a:custGeom>
            <a:solidFill>
              <a:srgbClr val="00B5E2"/>
            </a:solidFill>
            <a:ln w="9525" cap="flat">
              <a:noFill/>
              <a:prstDash val="solid"/>
              <a:miter/>
            </a:ln>
          </p:spPr>
          <p:txBody>
            <a:bodyPr rtlCol="0" anchor="ctr"/>
            <a:lstStyle/>
            <a:p>
              <a:endParaRPr lang="en-US" sz="1350"/>
            </a:p>
          </p:txBody>
        </p:sp>
        <p:sp>
          <p:nvSpPr>
            <p:cNvPr id="18" name="Freeform: Shape 17">
              <a:extLst>
                <a:ext uri="{FF2B5EF4-FFF2-40B4-BE49-F238E27FC236}">
                  <a16:creationId xmlns:a16="http://schemas.microsoft.com/office/drawing/2014/main" id="{A69238C9-6D38-47EA-A031-38E61AE2683A}"/>
                </a:ext>
              </a:extLst>
            </p:cNvPr>
            <p:cNvSpPr/>
            <p:nvPr/>
          </p:nvSpPr>
          <p:spPr>
            <a:xfrm>
              <a:off x="12954017" y="7544175"/>
              <a:ext cx="181560" cy="97012"/>
            </a:xfrm>
            <a:custGeom>
              <a:avLst/>
              <a:gdLst>
                <a:gd name="connsiteX0" fmla="*/ 6992 w 181560"/>
                <a:gd name="connsiteY0" fmla="*/ 49354 h 97012"/>
                <a:gd name="connsiteX1" fmla="*/ 133398 w 181560"/>
                <a:gd name="connsiteY1" fmla="*/ 95931 h 97012"/>
                <a:gd name="connsiteX2" fmla="*/ 151495 w 181560"/>
                <a:gd name="connsiteY2" fmla="*/ 91978 h 97012"/>
                <a:gd name="connsiteX3" fmla="*/ 178375 w 181560"/>
                <a:gd name="connsiteY3" fmla="*/ 65251 h 97012"/>
                <a:gd name="connsiteX4" fmla="*/ 178418 w 181560"/>
                <a:gd name="connsiteY4" fmla="*/ 50070 h 97012"/>
                <a:gd name="connsiteX5" fmla="*/ 174508 w 181560"/>
                <a:gd name="connsiteY5" fmla="*/ 47563 h 97012"/>
                <a:gd name="connsiteX6" fmla="*/ 48102 w 181560"/>
                <a:gd name="connsiteY6" fmla="*/ 1043 h 97012"/>
                <a:gd name="connsiteX7" fmla="*/ 29928 w 181560"/>
                <a:gd name="connsiteY7" fmla="*/ 5015 h 97012"/>
                <a:gd name="connsiteX8" fmla="*/ 3134 w 181560"/>
                <a:gd name="connsiteY8" fmla="*/ 31685 h 97012"/>
                <a:gd name="connsiteX9" fmla="*/ 3114 w 181560"/>
                <a:gd name="connsiteY9" fmla="*/ 46866 h 97012"/>
                <a:gd name="connsiteX10" fmla="*/ 6992 w 181560"/>
                <a:gd name="connsiteY10" fmla="*/ 49354 h 9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60" h="97012">
                  <a:moveTo>
                    <a:pt x="6992" y="49354"/>
                  </a:moveTo>
                  <a:lnTo>
                    <a:pt x="133398" y="95931"/>
                  </a:lnTo>
                  <a:cubicBezTo>
                    <a:pt x="139685" y="98247"/>
                    <a:pt x="146745" y="96704"/>
                    <a:pt x="151495" y="91978"/>
                  </a:cubicBezTo>
                  <a:lnTo>
                    <a:pt x="178375" y="65251"/>
                  </a:lnTo>
                  <a:cubicBezTo>
                    <a:pt x="182579" y="61070"/>
                    <a:pt x="182598" y="54273"/>
                    <a:pt x="178418" y="50070"/>
                  </a:cubicBezTo>
                  <a:cubicBezTo>
                    <a:pt x="177313" y="48959"/>
                    <a:pt x="175978" y="48103"/>
                    <a:pt x="174508" y="47563"/>
                  </a:cubicBezTo>
                  <a:lnTo>
                    <a:pt x="48102" y="1043"/>
                  </a:lnTo>
                  <a:cubicBezTo>
                    <a:pt x="41786" y="-1278"/>
                    <a:pt x="34699" y="271"/>
                    <a:pt x="29928" y="5015"/>
                  </a:cubicBezTo>
                  <a:lnTo>
                    <a:pt x="3134" y="31685"/>
                  </a:lnTo>
                  <a:cubicBezTo>
                    <a:pt x="-1064" y="35871"/>
                    <a:pt x="-1072" y="42668"/>
                    <a:pt x="3114" y="46866"/>
                  </a:cubicBezTo>
                  <a:cubicBezTo>
                    <a:pt x="4211" y="47966"/>
                    <a:pt x="5534" y="48815"/>
                    <a:pt x="6992" y="49354"/>
                  </a:cubicBezTo>
                  <a:close/>
                </a:path>
              </a:pathLst>
            </a:custGeom>
            <a:solidFill>
              <a:srgbClr val="E5007E"/>
            </a:solidFill>
            <a:ln w="9525" cap="flat">
              <a:noFill/>
              <a:prstDash val="solid"/>
              <a:miter/>
            </a:ln>
          </p:spPr>
          <p:txBody>
            <a:bodyPr rtlCol="0" anchor="ctr"/>
            <a:lstStyle/>
            <a:p>
              <a:endParaRPr lang="en-US" sz="1350"/>
            </a:p>
          </p:txBody>
        </p:sp>
        <p:sp>
          <p:nvSpPr>
            <p:cNvPr id="19" name="Freeform: Shape 18">
              <a:extLst>
                <a:ext uri="{FF2B5EF4-FFF2-40B4-BE49-F238E27FC236}">
                  <a16:creationId xmlns:a16="http://schemas.microsoft.com/office/drawing/2014/main" id="{9BFDA369-0CB4-446F-AA67-48B9ABC55102}"/>
                </a:ext>
              </a:extLst>
            </p:cNvPr>
            <p:cNvSpPr/>
            <p:nvPr/>
          </p:nvSpPr>
          <p:spPr>
            <a:xfrm>
              <a:off x="13386289" y="7701517"/>
              <a:ext cx="181554" cy="97011"/>
            </a:xfrm>
            <a:custGeom>
              <a:avLst/>
              <a:gdLst>
                <a:gd name="connsiteX0" fmla="*/ 6984 w 181554"/>
                <a:gd name="connsiteY0" fmla="*/ 49355 h 97011"/>
                <a:gd name="connsiteX1" fmla="*/ 133400 w 181554"/>
                <a:gd name="connsiteY1" fmla="*/ 95932 h 97011"/>
                <a:gd name="connsiteX2" fmla="*/ 151497 w 181554"/>
                <a:gd name="connsiteY2" fmla="*/ 91979 h 97011"/>
                <a:gd name="connsiteX3" fmla="*/ 178367 w 181554"/>
                <a:gd name="connsiteY3" fmla="*/ 65252 h 97011"/>
                <a:gd name="connsiteX4" fmla="*/ 178408 w 181554"/>
                <a:gd name="connsiteY4" fmla="*/ 50058 h 97011"/>
                <a:gd name="connsiteX5" fmla="*/ 174510 w 181554"/>
                <a:gd name="connsiteY5" fmla="*/ 47555 h 97011"/>
                <a:gd name="connsiteX6" fmla="*/ 48103 w 181554"/>
                <a:gd name="connsiteY6" fmla="*/ 1044 h 97011"/>
                <a:gd name="connsiteX7" fmla="*/ 29920 w 181554"/>
                <a:gd name="connsiteY7" fmla="*/ 5016 h 97011"/>
                <a:gd name="connsiteX8" fmla="*/ 3126 w 181554"/>
                <a:gd name="connsiteY8" fmla="*/ 31686 h 97011"/>
                <a:gd name="connsiteX9" fmla="*/ 3127 w 181554"/>
                <a:gd name="connsiteY9" fmla="*/ 46880 h 97011"/>
                <a:gd name="connsiteX10" fmla="*/ 6984 w 181554"/>
                <a:gd name="connsiteY10" fmla="*/ 49355 h 9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54" h="97011">
                  <a:moveTo>
                    <a:pt x="6984" y="49355"/>
                  </a:moveTo>
                  <a:lnTo>
                    <a:pt x="133400" y="95932"/>
                  </a:lnTo>
                  <a:cubicBezTo>
                    <a:pt x="139688" y="98245"/>
                    <a:pt x="146746" y="96704"/>
                    <a:pt x="151497" y="91979"/>
                  </a:cubicBezTo>
                  <a:lnTo>
                    <a:pt x="178367" y="65252"/>
                  </a:lnTo>
                  <a:cubicBezTo>
                    <a:pt x="182575" y="61068"/>
                    <a:pt x="182593" y="54265"/>
                    <a:pt x="178408" y="50058"/>
                  </a:cubicBezTo>
                  <a:cubicBezTo>
                    <a:pt x="177306" y="48950"/>
                    <a:pt x="175976" y="48096"/>
                    <a:pt x="174510" y="47555"/>
                  </a:cubicBezTo>
                  <a:lnTo>
                    <a:pt x="48103" y="1044"/>
                  </a:lnTo>
                  <a:cubicBezTo>
                    <a:pt x="41785" y="-1279"/>
                    <a:pt x="34694" y="271"/>
                    <a:pt x="29920" y="5016"/>
                  </a:cubicBezTo>
                  <a:lnTo>
                    <a:pt x="3126" y="31686"/>
                  </a:lnTo>
                  <a:cubicBezTo>
                    <a:pt x="-1069" y="35882"/>
                    <a:pt x="-1068" y="42686"/>
                    <a:pt x="3127" y="46880"/>
                  </a:cubicBezTo>
                  <a:cubicBezTo>
                    <a:pt x="4220" y="47973"/>
                    <a:pt x="5535" y="48817"/>
                    <a:pt x="6984" y="49355"/>
                  </a:cubicBezTo>
                  <a:close/>
                </a:path>
              </a:pathLst>
            </a:custGeom>
            <a:solidFill>
              <a:srgbClr val="E5007E"/>
            </a:solidFill>
            <a:ln w="9525" cap="flat">
              <a:noFill/>
              <a:prstDash val="solid"/>
              <a:miter/>
            </a:ln>
          </p:spPr>
          <p:txBody>
            <a:bodyPr rtlCol="0" anchor="ctr"/>
            <a:lstStyle/>
            <a:p>
              <a:endParaRPr lang="en-US" sz="1350"/>
            </a:p>
          </p:txBody>
        </p:sp>
        <p:sp>
          <p:nvSpPr>
            <p:cNvPr id="20" name="Freeform: Shape 19">
              <a:extLst>
                <a:ext uri="{FF2B5EF4-FFF2-40B4-BE49-F238E27FC236}">
                  <a16:creationId xmlns:a16="http://schemas.microsoft.com/office/drawing/2014/main" id="{3BCB2580-81B0-4E5C-BC20-607470C2C7B4}"/>
                </a:ext>
              </a:extLst>
            </p:cNvPr>
            <p:cNvSpPr/>
            <p:nvPr/>
          </p:nvSpPr>
          <p:spPr>
            <a:xfrm>
              <a:off x="13396845" y="7511629"/>
              <a:ext cx="147380" cy="122040"/>
            </a:xfrm>
            <a:custGeom>
              <a:avLst/>
              <a:gdLst>
                <a:gd name="connsiteX0" fmla="*/ 132120 w 147380"/>
                <a:gd name="connsiteY0" fmla="*/ 966 h 122040"/>
                <a:gd name="connsiteX1" fmla="*/ 9953 w 147380"/>
                <a:gd name="connsiteY1" fmla="*/ 57754 h 122040"/>
                <a:gd name="connsiteX2" fmla="*/ -20 w 147380"/>
                <a:gd name="connsiteY2" fmla="*/ 73384 h 122040"/>
                <a:gd name="connsiteX3" fmla="*/ -20 w 147380"/>
                <a:gd name="connsiteY3" fmla="*/ 111294 h 122040"/>
                <a:gd name="connsiteX4" fmla="*/ 10723 w 147380"/>
                <a:gd name="connsiteY4" fmla="*/ 122020 h 122040"/>
                <a:gd name="connsiteX5" fmla="*/ 15220 w 147380"/>
                <a:gd name="connsiteY5" fmla="*/ 121028 h 122040"/>
                <a:gd name="connsiteX6" fmla="*/ 137350 w 147380"/>
                <a:gd name="connsiteY6" fmla="*/ 64183 h 122040"/>
                <a:gd name="connsiteX7" fmla="*/ 147360 w 147380"/>
                <a:gd name="connsiteY7" fmla="*/ 48496 h 122040"/>
                <a:gd name="connsiteX8" fmla="*/ 147360 w 147380"/>
                <a:gd name="connsiteY8" fmla="*/ 10710 h 122040"/>
                <a:gd name="connsiteX9" fmla="*/ 136602 w 147380"/>
                <a:gd name="connsiteY9" fmla="*/ -20 h 122040"/>
                <a:gd name="connsiteX10" fmla="*/ 132120 w 147380"/>
                <a:gd name="connsiteY10" fmla="*/ 966 h 122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80" h="122040">
                  <a:moveTo>
                    <a:pt x="132120" y="966"/>
                  </a:moveTo>
                  <a:lnTo>
                    <a:pt x="9953" y="57754"/>
                  </a:lnTo>
                  <a:cubicBezTo>
                    <a:pt x="3870" y="60579"/>
                    <a:pt x="-21" y="66677"/>
                    <a:pt x="-20" y="73384"/>
                  </a:cubicBezTo>
                  <a:lnTo>
                    <a:pt x="-20" y="111294"/>
                  </a:lnTo>
                  <a:cubicBezTo>
                    <a:pt x="-15" y="117222"/>
                    <a:pt x="4795" y="122025"/>
                    <a:pt x="10723" y="122020"/>
                  </a:cubicBezTo>
                  <a:cubicBezTo>
                    <a:pt x="12277" y="122018"/>
                    <a:pt x="13810" y="121680"/>
                    <a:pt x="15220" y="121028"/>
                  </a:cubicBezTo>
                  <a:lnTo>
                    <a:pt x="137350" y="64183"/>
                  </a:lnTo>
                  <a:cubicBezTo>
                    <a:pt x="143455" y="61348"/>
                    <a:pt x="147360" y="55227"/>
                    <a:pt x="147360" y="48496"/>
                  </a:cubicBezTo>
                  <a:lnTo>
                    <a:pt x="147360" y="10710"/>
                  </a:lnTo>
                  <a:cubicBezTo>
                    <a:pt x="147353" y="4776"/>
                    <a:pt x="142536" y="-28"/>
                    <a:pt x="136602" y="-20"/>
                  </a:cubicBezTo>
                  <a:cubicBezTo>
                    <a:pt x="135054" y="-18"/>
                    <a:pt x="133525" y="318"/>
                    <a:pt x="132120" y="966"/>
                  </a:cubicBezTo>
                  <a:close/>
                </a:path>
              </a:pathLst>
            </a:custGeom>
            <a:solidFill>
              <a:srgbClr val="00B5E2"/>
            </a:solidFill>
            <a:ln w="9525" cap="flat">
              <a:noFill/>
              <a:prstDash val="solid"/>
              <a:miter/>
            </a:ln>
          </p:spPr>
          <p:txBody>
            <a:bodyPr rtlCol="0" anchor="ctr"/>
            <a:lstStyle/>
            <a:p>
              <a:endParaRPr lang="en-US" sz="1350"/>
            </a:p>
          </p:txBody>
        </p:sp>
      </p:grpSp>
      <p:grpSp>
        <p:nvGrpSpPr>
          <p:cNvPr id="21" name="Group 20">
            <a:extLst>
              <a:ext uri="{FF2B5EF4-FFF2-40B4-BE49-F238E27FC236}">
                <a16:creationId xmlns:a16="http://schemas.microsoft.com/office/drawing/2014/main" id="{657FB402-BEA9-456C-A194-7FCF98B9DBE9}"/>
              </a:ext>
            </a:extLst>
          </p:cNvPr>
          <p:cNvGrpSpPr/>
          <p:nvPr/>
        </p:nvGrpSpPr>
        <p:grpSpPr>
          <a:xfrm>
            <a:off x="1348083" y="2404930"/>
            <a:ext cx="739979" cy="986638"/>
            <a:chOff x="8987631" y="5741194"/>
            <a:chExt cx="700088" cy="700088"/>
          </a:xfrm>
        </p:grpSpPr>
        <p:sp>
          <p:nvSpPr>
            <p:cNvPr id="22" name="Freeform: Shape 21">
              <a:extLst>
                <a:ext uri="{FF2B5EF4-FFF2-40B4-BE49-F238E27FC236}">
                  <a16:creationId xmlns:a16="http://schemas.microsoft.com/office/drawing/2014/main" id="{D9BE35F8-BA4C-4C80-A7F6-3EF13413F84D}"/>
                </a:ext>
              </a:extLst>
            </p:cNvPr>
            <p:cNvSpPr/>
            <p:nvPr/>
          </p:nvSpPr>
          <p:spPr>
            <a:xfrm>
              <a:off x="9045003" y="6067450"/>
              <a:ext cx="316487" cy="338873"/>
            </a:xfrm>
            <a:custGeom>
              <a:avLst/>
              <a:gdLst>
                <a:gd name="connsiteX0" fmla="*/ 311371 w 316487"/>
                <a:gd name="connsiteY0" fmla="*/ 35228 h 338873"/>
                <a:gd name="connsiteX1" fmla="*/ 279539 w 316487"/>
                <a:gd name="connsiteY1" fmla="*/ 3510 h 338873"/>
                <a:gd name="connsiteX2" fmla="*/ 267090 w 316487"/>
                <a:gd name="connsiteY2" fmla="*/ 986 h 338873"/>
                <a:gd name="connsiteX3" fmla="*/ 9915 w 316487"/>
                <a:gd name="connsiteY3" fmla="*/ 120658 h 338873"/>
                <a:gd name="connsiteX4" fmla="*/ -20 w 316487"/>
                <a:gd name="connsiteY4" fmla="*/ 136288 h 338873"/>
                <a:gd name="connsiteX5" fmla="*/ -20 w 316487"/>
                <a:gd name="connsiteY5" fmla="*/ 174188 h 338873"/>
                <a:gd name="connsiteX6" fmla="*/ 10739 w 316487"/>
                <a:gd name="connsiteY6" fmla="*/ 184918 h 338873"/>
                <a:gd name="connsiteX7" fmla="*/ 15220 w 316487"/>
                <a:gd name="connsiteY7" fmla="*/ 183932 h 338873"/>
                <a:gd name="connsiteX8" fmla="*/ 243287 w 316487"/>
                <a:gd name="connsiteY8" fmla="*/ 77729 h 338873"/>
                <a:gd name="connsiteX9" fmla="*/ 166020 w 316487"/>
                <a:gd name="connsiteY9" fmla="*/ 290879 h 338873"/>
                <a:gd name="connsiteX10" fmla="*/ 170068 w 316487"/>
                <a:gd name="connsiteY10" fmla="*/ 308977 h 338873"/>
                <a:gd name="connsiteX11" fmla="*/ 196928 w 316487"/>
                <a:gd name="connsiteY11" fmla="*/ 335723 h 338873"/>
                <a:gd name="connsiteX12" fmla="*/ 212109 w 316487"/>
                <a:gd name="connsiteY12" fmla="*/ 335697 h 338873"/>
                <a:gd name="connsiteX13" fmla="*/ 214597 w 316487"/>
                <a:gd name="connsiteY13" fmla="*/ 331780 h 338873"/>
                <a:gd name="connsiteX14" fmla="*/ 315429 w 316487"/>
                <a:gd name="connsiteY14" fmla="*/ 53392 h 338873"/>
                <a:gd name="connsiteX15" fmla="*/ 311371 w 316487"/>
                <a:gd name="connsiteY15" fmla="*/ 35228 h 33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6487" h="338873">
                  <a:moveTo>
                    <a:pt x="311371" y="35228"/>
                  </a:moveTo>
                  <a:lnTo>
                    <a:pt x="279539" y="3510"/>
                  </a:lnTo>
                  <a:cubicBezTo>
                    <a:pt x="276396" y="21"/>
                    <a:pt x="271343" y="-1004"/>
                    <a:pt x="267090" y="986"/>
                  </a:cubicBezTo>
                  <a:lnTo>
                    <a:pt x="9915" y="120658"/>
                  </a:lnTo>
                  <a:cubicBezTo>
                    <a:pt x="3845" y="123492"/>
                    <a:pt x="-30" y="129589"/>
                    <a:pt x="-20" y="136288"/>
                  </a:cubicBezTo>
                  <a:lnTo>
                    <a:pt x="-20" y="174188"/>
                  </a:lnTo>
                  <a:cubicBezTo>
                    <a:pt x="-12" y="180122"/>
                    <a:pt x="4804" y="184926"/>
                    <a:pt x="10739" y="184918"/>
                  </a:cubicBezTo>
                  <a:cubicBezTo>
                    <a:pt x="12286" y="184916"/>
                    <a:pt x="13814" y="184580"/>
                    <a:pt x="15220" y="183932"/>
                  </a:cubicBezTo>
                  <a:lnTo>
                    <a:pt x="243287" y="77729"/>
                  </a:lnTo>
                  <a:lnTo>
                    <a:pt x="166020" y="290879"/>
                  </a:lnTo>
                  <a:cubicBezTo>
                    <a:pt x="163734" y="297186"/>
                    <a:pt x="165313" y="304246"/>
                    <a:pt x="170068" y="308977"/>
                  </a:cubicBezTo>
                  <a:lnTo>
                    <a:pt x="196928" y="335723"/>
                  </a:lnTo>
                  <a:cubicBezTo>
                    <a:pt x="201128" y="339908"/>
                    <a:pt x="207925" y="339896"/>
                    <a:pt x="212109" y="335697"/>
                  </a:cubicBezTo>
                  <a:cubicBezTo>
                    <a:pt x="213214" y="334588"/>
                    <a:pt x="214064" y="333251"/>
                    <a:pt x="214597" y="331780"/>
                  </a:cubicBezTo>
                  <a:lnTo>
                    <a:pt x="315429" y="53392"/>
                  </a:lnTo>
                  <a:cubicBezTo>
                    <a:pt x="317726" y="47064"/>
                    <a:pt x="316143" y="39977"/>
                    <a:pt x="311371" y="35228"/>
                  </a:cubicBezTo>
                  <a:close/>
                </a:path>
              </a:pathLst>
            </a:custGeom>
            <a:solidFill>
              <a:schemeClr val="bg1"/>
            </a:solidFill>
            <a:ln w="9525" cap="flat">
              <a:noFill/>
              <a:prstDash val="solid"/>
              <a:miter/>
            </a:ln>
          </p:spPr>
          <p:txBody>
            <a:bodyPr rtlCol="0" anchor="ctr"/>
            <a:lstStyle/>
            <a:p>
              <a:endParaRPr lang="en-US" sz="1350"/>
            </a:p>
          </p:txBody>
        </p:sp>
        <p:sp>
          <p:nvSpPr>
            <p:cNvPr id="23" name="Oval 22">
              <a:extLst>
                <a:ext uri="{FF2B5EF4-FFF2-40B4-BE49-F238E27FC236}">
                  <a16:creationId xmlns:a16="http://schemas.microsoft.com/office/drawing/2014/main" id="{CF839F15-0A2D-4A19-99C3-F43EE9B10A5A}"/>
                </a:ext>
              </a:extLst>
            </p:cNvPr>
            <p:cNvSpPr/>
            <p:nvPr/>
          </p:nvSpPr>
          <p:spPr>
            <a:xfrm>
              <a:off x="8987631" y="5741194"/>
              <a:ext cx="700088" cy="70008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24" name="Text Placeholder 5">
            <a:extLst>
              <a:ext uri="{FF2B5EF4-FFF2-40B4-BE49-F238E27FC236}">
                <a16:creationId xmlns:a16="http://schemas.microsoft.com/office/drawing/2014/main" id="{7D2E0CDB-4424-4582-A412-5D051471B199}"/>
              </a:ext>
            </a:extLst>
          </p:cNvPr>
          <p:cNvSpPr>
            <a:spLocks noGrp="1"/>
          </p:cNvSpPr>
          <p:nvPr>
            <p:ph type="body" sz="quarter" idx="12" hasCustomPrompt="1"/>
          </p:nvPr>
        </p:nvSpPr>
        <p:spPr>
          <a:xfrm>
            <a:off x="2085975" y="4365105"/>
            <a:ext cx="6400800" cy="1087959"/>
          </a:xfrm>
        </p:spPr>
        <p:txBody>
          <a:bodyPr anchor="t">
            <a:noAutofit/>
          </a:bodyPr>
          <a:lstStyle>
            <a:lvl1pPr marL="0" indent="0">
              <a:lnSpc>
                <a:spcPct val="100000"/>
              </a:lnSpc>
              <a:spcBef>
                <a:spcPts val="0"/>
              </a:spcBef>
              <a:spcAft>
                <a:spcPts val="0"/>
              </a:spcAft>
              <a:buNone/>
              <a:defRPr sz="1500">
                <a:solidFill>
                  <a:schemeClr val="accent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Contact Information</a:t>
            </a:r>
          </a:p>
        </p:txBody>
      </p:sp>
    </p:spTree>
    <p:custDataLst>
      <p:tags r:id="rId1"/>
    </p:custDataLst>
    <p:extLst>
      <p:ext uri="{BB962C8B-B14F-4D97-AF65-F5344CB8AC3E}">
        <p14:creationId xmlns:p14="http://schemas.microsoft.com/office/powerpoint/2010/main" val="15618397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50"/>
                                            <p:tgtEl>
                                              <p:spTgt spid="7"/>
                                            </p:tgtEl>
                                          </p:cBhvr>
                                        </p:animEffect>
                                      </p:childTnLst>
                                    </p:cTn>
                                  </p:par>
                                  <p:par>
                                    <p:cTn id="8" presetID="42" presetClass="path" presetSubtype="0" decel="100000" fill="hold" nodeType="withEffect">
                                      <p:stCondLst>
                                        <p:cond delay="1000"/>
                                      </p:stCondLst>
                                      <p:childTnLst>
                                        <p:animMotion origin="layout" path="M -0.01719 -0.00024 L 6.25E-7 4.44444E-6 " pathEditMode="relative" rAng="0" ptsTypes="AA">
                                          <p:cBhvr>
                                            <p:cTn id="9" dur="500" fill="hold"/>
                                            <p:tgtEl>
                                              <p:spTgt spid="7"/>
                                            </p:tgtEl>
                                            <p:attrNameLst>
                                              <p:attrName>ppt_x</p:attrName>
                                              <p:attrName>ppt_y</p:attrName>
                                            </p:attrNameLst>
                                          </p:cBhvr>
                                          <p:rCtr x="859" y="0"/>
                                        </p:animMotion>
                                      </p:childTnLst>
                                    </p:cTn>
                                  </p:par>
                                  <p:par>
                                    <p:cTn id="10" presetID="23" presetClass="entr" presetSubtype="16"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200" fill="hold"/>
                                            <p:tgtEl>
                                              <p:spTgt spid="12"/>
                                            </p:tgtEl>
                                            <p:attrNameLst>
                                              <p:attrName>ppt_w</p:attrName>
                                            </p:attrNameLst>
                                          </p:cBhvr>
                                          <p:tavLst>
                                            <p:tav tm="0">
                                              <p:val>
                                                <p:fltVal val="0"/>
                                              </p:val>
                                            </p:tav>
                                            <p:tav tm="100000">
                                              <p:val>
                                                <p:strVal val="#ppt_w"/>
                                              </p:val>
                                            </p:tav>
                                          </p:tavLst>
                                        </p:anim>
                                        <p:anim calcmode="lin" valueType="num">
                                          <p:cBhvr>
                                            <p:cTn id="13" dur="200" fill="hold"/>
                                            <p:tgtEl>
                                              <p:spTgt spid="12"/>
                                            </p:tgtEl>
                                            <p:attrNameLst>
                                              <p:attrName>ppt_h</p:attrName>
                                            </p:attrNameLst>
                                          </p:cBhvr>
                                          <p:tavLst>
                                            <p:tav tm="0">
                                              <p:val>
                                                <p:fltVal val="0"/>
                                              </p:val>
                                            </p:tav>
                                            <p:tav tm="100000">
                                              <p:val>
                                                <p:strVal val="#ppt_h"/>
                                              </p:val>
                                            </p:tav>
                                          </p:tavLst>
                                        </p:anim>
                                      </p:childTnLst>
                                    </p:cTn>
                                  </p:par>
                                  <p:par>
                                    <p:cTn id="14" presetID="6" presetClass="emph" presetSubtype="0" fill="hold" nodeType="withEffect" p14:presetBounceEnd="99000">
                                      <p:stCondLst>
                                        <p:cond delay="0"/>
                                      </p:stCondLst>
                                      <p:childTnLst>
                                        <p:animScale p14:bounceEnd="99000">
                                          <p:cBhvr>
                                            <p:cTn id="15" dur="1000" fill="hold"/>
                                            <p:tgtEl>
                                              <p:spTgt spid="12"/>
                                            </p:tgtEl>
                                          </p:cBhvr>
                                          <p:by x="110000" y="110000"/>
                                        </p:animScale>
                                      </p:childTnLst>
                                    </p:cTn>
                                  </p:par>
                                  <p:par>
                                    <p:cTn id="16" presetID="6" presetClass="emph" presetSubtype="0" accel="50000" decel="50000" fill="hold" nodeType="withEffect">
                                      <p:stCondLst>
                                        <p:cond delay="0"/>
                                      </p:stCondLst>
                                      <p:childTnLst>
                                        <p:animScale>
                                          <p:cBhvr>
                                            <p:cTn id="17" dur="250" fill="hold"/>
                                            <p:tgtEl>
                                              <p:spTgt spid="12"/>
                                            </p:tgtEl>
                                          </p:cBhvr>
                                          <p:by x="91000" y="91000"/>
                                        </p:animScale>
                                      </p:childTnLst>
                                    </p:cTn>
                                  </p:par>
                                  <p:par>
                                    <p:cTn id="18" presetID="6" presetClass="emph" presetSubtype="0" decel="100000" fill="hold" nodeType="withEffect">
                                      <p:stCondLst>
                                        <p:cond delay="1000"/>
                                      </p:stCondLst>
                                      <p:childTnLst>
                                        <p:animScale>
                                          <p:cBhvr>
                                            <p:cTn id="19" dur="250" fill="hold"/>
                                            <p:tgtEl>
                                              <p:spTgt spid="12"/>
                                            </p:tgtEl>
                                          </p:cBhvr>
                                          <p:by x="80000" y="80000"/>
                                        </p:animScale>
                                      </p:childTnLst>
                                    </p:cTn>
                                  </p:par>
                                  <p:par>
                                    <p:cTn id="20" presetID="6" presetClass="emph" presetSubtype="0" decel="100000" fill="hold" nodeType="withEffect">
                                      <p:stCondLst>
                                        <p:cond delay="1250"/>
                                      </p:stCondLst>
                                      <p:childTnLst>
                                        <p:animScale>
                                          <p:cBhvr>
                                            <p:cTn id="21" dur="250" fill="hold"/>
                                            <p:tgtEl>
                                              <p:spTgt spid="12"/>
                                            </p:tgtEl>
                                          </p:cBhvr>
                                          <p:by x="120000" y="120000"/>
                                        </p:animScale>
                                      </p:childTnLst>
                                    </p:cTn>
                                  </p:par>
                                  <p:par>
                                    <p:cTn id="22" presetID="10" presetClass="entr" presetSubtype="0" fill="hold" nodeType="withEffect">
                                      <p:stCondLst>
                                        <p:cond delay="50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250"/>
                                            <p:tgtEl>
                                              <p:spTgt spid="21"/>
                                            </p:tgtEl>
                                          </p:cBhvr>
                                        </p:animEffect>
                                      </p:childTnLst>
                                    </p:cTn>
                                  </p:par>
                                  <p:par>
                                    <p:cTn id="25" presetID="42" presetClass="path" presetSubtype="0" decel="100000" fill="hold" nodeType="withEffect">
                                      <p:stCondLst>
                                        <p:cond delay="500"/>
                                      </p:stCondLst>
                                      <p:childTnLst>
                                        <p:animMotion origin="layout" path="M -0.06211 0.04305 L -6.25E-7 3.33333E-6 " pathEditMode="relative" rAng="0" ptsTypes="AA">
                                          <p:cBhvr>
                                            <p:cTn id="26" dur="500" fill="hold"/>
                                            <p:tgtEl>
                                              <p:spTgt spid="21"/>
                                            </p:tgtEl>
                                            <p:attrNameLst>
                                              <p:attrName>ppt_x</p:attrName>
                                              <p:attrName>ppt_y</p:attrName>
                                            </p:attrNameLst>
                                          </p:cBhvr>
                                          <p:rCtr x="3099" y="-2153"/>
                                        </p:animMotion>
                                      </p:childTnLst>
                                    </p:cTn>
                                  </p:par>
                                  <p:par>
                                    <p:cTn id="27" presetID="6" presetClass="emph" presetSubtype="0" decel="100000" fill="hold" nodeType="withEffect">
                                      <p:stCondLst>
                                        <p:cond delay="1000"/>
                                      </p:stCondLst>
                                      <p:childTnLst>
                                        <p:animScale>
                                          <p:cBhvr>
                                            <p:cTn id="28" dur="250" fill="hold"/>
                                            <p:tgtEl>
                                              <p:spTgt spid="21"/>
                                            </p:tgtEl>
                                          </p:cBhvr>
                                          <p:by x="80000" y="80000"/>
                                        </p:animScale>
                                      </p:childTnLst>
                                    </p:cTn>
                                  </p:par>
                                  <p:par>
                                    <p:cTn id="29" presetID="6" presetClass="emph" presetSubtype="0" decel="100000" fill="hold" nodeType="withEffect">
                                      <p:stCondLst>
                                        <p:cond delay="1250"/>
                                      </p:stCondLst>
                                      <p:childTnLst>
                                        <p:animScale>
                                          <p:cBhvr>
                                            <p:cTn id="30" dur="250" fill="hold"/>
                                            <p:tgtEl>
                                              <p:spTgt spid="21"/>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a14="http://schemas.microsoft.com/office/drawing/2010/main" xmlns:a16="http://schemas.microsoft.com/office/drawing/2014/main"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50"/>
                                            <p:tgtEl>
                                              <p:spTgt spid="7"/>
                                            </p:tgtEl>
                                          </p:cBhvr>
                                        </p:animEffect>
                                      </p:childTnLst>
                                    </p:cTn>
                                  </p:par>
                                  <p:par>
                                    <p:cTn id="8" presetID="42" presetClass="path" presetSubtype="0" decel="100000" fill="hold" nodeType="withEffect">
                                      <p:stCondLst>
                                        <p:cond delay="1000"/>
                                      </p:stCondLst>
                                      <p:childTnLst>
                                        <p:animMotion origin="layout" path="M -0.01719 -0.00024 L 6.25E-7 4.44444E-6 " pathEditMode="relative" rAng="0" ptsTypes="AA">
                                          <p:cBhvr>
                                            <p:cTn id="9" dur="500" fill="hold"/>
                                            <p:tgtEl>
                                              <p:spTgt spid="7"/>
                                            </p:tgtEl>
                                            <p:attrNameLst>
                                              <p:attrName>ppt_x</p:attrName>
                                              <p:attrName>ppt_y</p:attrName>
                                            </p:attrNameLst>
                                          </p:cBhvr>
                                          <p:rCtr x="859" y="0"/>
                                        </p:animMotion>
                                      </p:childTnLst>
                                    </p:cTn>
                                  </p:par>
                                  <p:par>
                                    <p:cTn id="10" presetID="23" presetClass="entr" presetSubtype="16"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200" fill="hold"/>
                                            <p:tgtEl>
                                              <p:spTgt spid="12"/>
                                            </p:tgtEl>
                                            <p:attrNameLst>
                                              <p:attrName>ppt_w</p:attrName>
                                            </p:attrNameLst>
                                          </p:cBhvr>
                                          <p:tavLst>
                                            <p:tav tm="0">
                                              <p:val>
                                                <p:fltVal val="0"/>
                                              </p:val>
                                            </p:tav>
                                            <p:tav tm="100000">
                                              <p:val>
                                                <p:strVal val="#ppt_w"/>
                                              </p:val>
                                            </p:tav>
                                          </p:tavLst>
                                        </p:anim>
                                        <p:anim calcmode="lin" valueType="num">
                                          <p:cBhvr>
                                            <p:cTn id="13" dur="200" fill="hold"/>
                                            <p:tgtEl>
                                              <p:spTgt spid="12"/>
                                            </p:tgtEl>
                                            <p:attrNameLst>
                                              <p:attrName>ppt_h</p:attrName>
                                            </p:attrNameLst>
                                          </p:cBhvr>
                                          <p:tavLst>
                                            <p:tav tm="0">
                                              <p:val>
                                                <p:fltVal val="0"/>
                                              </p:val>
                                            </p:tav>
                                            <p:tav tm="100000">
                                              <p:val>
                                                <p:strVal val="#ppt_h"/>
                                              </p:val>
                                            </p:tav>
                                          </p:tavLst>
                                        </p:anim>
                                      </p:childTnLst>
                                    </p:cTn>
                                  </p:par>
                                  <p:par>
                                    <p:cTn id="14" presetID="6" presetClass="emph" presetSubtype="0" fill="hold" nodeType="withEffect">
                                      <p:stCondLst>
                                        <p:cond delay="0"/>
                                      </p:stCondLst>
                                      <p:childTnLst>
                                        <p:animScale>
                                          <p:cBhvr>
                                            <p:cTn id="15" dur="1000" fill="hold"/>
                                            <p:tgtEl>
                                              <p:spTgt spid="12"/>
                                            </p:tgtEl>
                                          </p:cBhvr>
                                          <p:by x="110000" y="110000"/>
                                        </p:animScale>
                                      </p:childTnLst>
                                    </p:cTn>
                                  </p:par>
                                  <p:par>
                                    <p:cTn id="16" presetID="6" presetClass="emph" presetSubtype="0" accel="50000" decel="50000" fill="hold" nodeType="withEffect">
                                      <p:stCondLst>
                                        <p:cond delay="0"/>
                                      </p:stCondLst>
                                      <p:childTnLst>
                                        <p:animScale>
                                          <p:cBhvr>
                                            <p:cTn id="17" dur="250" fill="hold"/>
                                            <p:tgtEl>
                                              <p:spTgt spid="12"/>
                                            </p:tgtEl>
                                          </p:cBhvr>
                                          <p:by x="91000" y="91000"/>
                                        </p:animScale>
                                      </p:childTnLst>
                                    </p:cTn>
                                  </p:par>
                                  <p:par>
                                    <p:cTn id="18" presetID="6" presetClass="emph" presetSubtype="0" decel="100000" fill="hold" nodeType="withEffect">
                                      <p:stCondLst>
                                        <p:cond delay="1000"/>
                                      </p:stCondLst>
                                      <p:childTnLst>
                                        <p:animScale>
                                          <p:cBhvr>
                                            <p:cTn id="19" dur="250" fill="hold"/>
                                            <p:tgtEl>
                                              <p:spTgt spid="12"/>
                                            </p:tgtEl>
                                          </p:cBhvr>
                                          <p:by x="80000" y="80000"/>
                                        </p:animScale>
                                      </p:childTnLst>
                                    </p:cTn>
                                  </p:par>
                                  <p:par>
                                    <p:cTn id="20" presetID="6" presetClass="emph" presetSubtype="0" decel="100000" fill="hold" nodeType="withEffect">
                                      <p:stCondLst>
                                        <p:cond delay="1250"/>
                                      </p:stCondLst>
                                      <p:childTnLst>
                                        <p:animScale>
                                          <p:cBhvr>
                                            <p:cTn id="21" dur="250" fill="hold"/>
                                            <p:tgtEl>
                                              <p:spTgt spid="12"/>
                                            </p:tgtEl>
                                          </p:cBhvr>
                                          <p:by x="120000" y="120000"/>
                                        </p:animScale>
                                      </p:childTnLst>
                                    </p:cTn>
                                  </p:par>
                                  <p:par>
                                    <p:cTn id="22" presetID="10" presetClass="entr" presetSubtype="0" fill="hold" nodeType="withEffect">
                                      <p:stCondLst>
                                        <p:cond delay="50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250"/>
                                            <p:tgtEl>
                                              <p:spTgt spid="21"/>
                                            </p:tgtEl>
                                          </p:cBhvr>
                                        </p:animEffect>
                                      </p:childTnLst>
                                    </p:cTn>
                                  </p:par>
                                  <p:par>
                                    <p:cTn id="25" presetID="42" presetClass="path" presetSubtype="0" decel="100000" fill="hold" nodeType="withEffect">
                                      <p:stCondLst>
                                        <p:cond delay="500"/>
                                      </p:stCondLst>
                                      <p:childTnLst>
                                        <p:animMotion origin="layout" path="M -0.06211 0.04305 L -6.25E-7 3.33333E-6 " pathEditMode="relative" rAng="0" ptsTypes="AA">
                                          <p:cBhvr>
                                            <p:cTn id="26" dur="500" fill="hold"/>
                                            <p:tgtEl>
                                              <p:spTgt spid="21"/>
                                            </p:tgtEl>
                                            <p:attrNameLst>
                                              <p:attrName>ppt_x</p:attrName>
                                              <p:attrName>ppt_y</p:attrName>
                                            </p:attrNameLst>
                                          </p:cBhvr>
                                          <p:rCtr x="3099" y="-2153"/>
                                        </p:animMotion>
                                      </p:childTnLst>
                                    </p:cTn>
                                  </p:par>
                                  <p:par>
                                    <p:cTn id="27" presetID="6" presetClass="emph" presetSubtype="0" decel="100000" fill="hold" nodeType="withEffect">
                                      <p:stCondLst>
                                        <p:cond delay="1000"/>
                                      </p:stCondLst>
                                      <p:childTnLst>
                                        <p:animScale>
                                          <p:cBhvr>
                                            <p:cTn id="28" dur="250" fill="hold"/>
                                            <p:tgtEl>
                                              <p:spTgt spid="21"/>
                                            </p:tgtEl>
                                          </p:cBhvr>
                                          <p:by x="80000" y="80000"/>
                                        </p:animScale>
                                      </p:childTnLst>
                                    </p:cTn>
                                  </p:par>
                                  <p:par>
                                    <p:cTn id="29" presetID="6" presetClass="emph" presetSubtype="0" decel="100000" fill="hold" nodeType="withEffect">
                                      <p:stCondLst>
                                        <p:cond delay="1250"/>
                                      </p:stCondLst>
                                      <p:childTnLst>
                                        <p:animScale>
                                          <p:cBhvr>
                                            <p:cTn id="30" dur="250" fill="hold"/>
                                            <p:tgtEl>
                                              <p:spTgt spid="21"/>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cSld name="1_Title Slid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02C63BD-2563-4C3E-AE50-FD0AFCC146A3}"/>
              </a:ext>
            </a:extLst>
          </p:cNvPr>
          <p:cNvSpPr/>
          <p:nvPr/>
        </p:nvSpPr>
        <p:spPr>
          <a:xfrm>
            <a:off x="-9524" y="-11113"/>
            <a:ext cx="9153524" cy="6869113"/>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17" name="Text Placeholder 16">
            <a:extLst>
              <a:ext uri="{FF2B5EF4-FFF2-40B4-BE49-F238E27FC236}">
                <a16:creationId xmlns:a16="http://schemas.microsoft.com/office/drawing/2014/main" id="{57089A24-DBD7-4A88-9F77-12FFBB6D6F33}"/>
              </a:ext>
            </a:extLst>
          </p:cNvPr>
          <p:cNvSpPr>
            <a:spLocks noGrp="1"/>
          </p:cNvSpPr>
          <p:nvPr>
            <p:ph type="body" sz="quarter" idx="10" hasCustomPrompt="1"/>
          </p:nvPr>
        </p:nvSpPr>
        <p:spPr>
          <a:xfrm>
            <a:off x="1150144" y="1295401"/>
            <a:ext cx="6842522" cy="2376488"/>
          </a:xfrm>
        </p:spPr>
        <p:txBody>
          <a:bodyPr anchor="b">
            <a:normAutofit/>
          </a:bodyPr>
          <a:lstStyle>
            <a:lvl1pPr marL="0" indent="0">
              <a:lnSpc>
                <a:spcPct val="100000"/>
              </a:lnSpc>
              <a:spcBef>
                <a:spcPts val="0"/>
              </a:spcBef>
              <a:spcAft>
                <a:spcPts val="0"/>
              </a:spcAft>
              <a:buNone/>
              <a:defRPr sz="4050" b="1" baseline="0">
                <a:solidFill>
                  <a:schemeClr val="bg1"/>
                </a:solidFill>
              </a:defRPr>
            </a:lvl1pPr>
            <a:lvl2pPr marL="342900" indent="0">
              <a:buNone/>
              <a:defRPr b="1">
                <a:solidFill>
                  <a:schemeClr val="bg1"/>
                </a:solidFill>
              </a:defRPr>
            </a:lvl2pPr>
            <a:lvl3pPr marL="685800" indent="0">
              <a:buNone/>
              <a:defRPr b="1">
                <a:solidFill>
                  <a:schemeClr val="bg1"/>
                </a:solidFill>
              </a:defRPr>
            </a:lvl3pPr>
            <a:lvl4pPr marL="1028700" indent="0">
              <a:buNone/>
              <a:defRPr b="1">
                <a:solidFill>
                  <a:schemeClr val="bg1"/>
                </a:solidFill>
              </a:defRPr>
            </a:lvl4pPr>
            <a:lvl5pPr marL="1371600" indent="0">
              <a:buNone/>
              <a:defRPr b="1">
                <a:solidFill>
                  <a:schemeClr val="bg1"/>
                </a:solidFill>
              </a:defRPr>
            </a:lvl5pPr>
          </a:lstStyle>
          <a:p>
            <a:pPr lvl="0"/>
            <a:r>
              <a:rPr lang="en-US" dirty="0"/>
              <a:t>Title Here, Max 3 Lines, Arial, White, Bold, Size 54,</a:t>
            </a:r>
            <a:br>
              <a:rPr lang="en-US" dirty="0"/>
            </a:br>
            <a:r>
              <a:rPr lang="en-US" dirty="0"/>
              <a:t>Capitalize</a:t>
            </a:r>
          </a:p>
        </p:txBody>
      </p:sp>
      <p:sp>
        <p:nvSpPr>
          <p:cNvPr id="19" name="Text Placeholder 18">
            <a:extLst>
              <a:ext uri="{FF2B5EF4-FFF2-40B4-BE49-F238E27FC236}">
                <a16:creationId xmlns:a16="http://schemas.microsoft.com/office/drawing/2014/main" id="{DC844719-D539-418A-8C27-0300ACB79575}"/>
              </a:ext>
            </a:extLst>
          </p:cNvPr>
          <p:cNvSpPr>
            <a:spLocks noGrp="1"/>
          </p:cNvSpPr>
          <p:nvPr>
            <p:ph type="body" sz="quarter" idx="11" hasCustomPrompt="1"/>
          </p:nvPr>
        </p:nvSpPr>
        <p:spPr>
          <a:xfrm>
            <a:off x="1150144" y="3887789"/>
            <a:ext cx="6842522" cy="485775"/>
          </a:xfrm>
        </p:spPr>
        <p:txBody>
          <a:bodyPr vert="horz" lIns="91440" tIns="45720" rIns="91440" bIns="45720" rtlCol="0" anchor="t">
            <a:normAutofit/>
          </a:bodyPr>
          <a:lstStyle>
            <a:lvl1pPr marL="0" indent="0">
              <a:lnSpc>
                <a:spcPct val="100000"/>
              </a:lnSpc>
              <a:spcBef>
                <a:spcPts val="0"/>
              </a:spcBef>
              <a:buNone/>
              <a:defRPr lang="en-US" sz="1500" b="1" baseline="0" dirty="0" smtClean="0">
                <a:solidFill>
                  <a:schemeClr val="accent1"/>
                </a:solidFill>
              </a:defRPr>
            </a:lvl1pPr>
            <a:lvl2pPr>
              <a:defRPr lang="en-US" sz="1500" b="1" dirty="0" smtClean="0">
                <a:solidFill>
                  <a:schemeClr val="accent2"/>
                </a:solidFill>
              </a:defRPr>
            </a:lvl2pPr>
            <a:lvl3pPr>
              <a:defRPr lang="en-US" sz="1500" b="1" dirty="0" smtClean="0">
                <a:solidFill>
                  <a:schemeClr val="accent2"/>
                </a:solidFill>
              </a:defRPr>
            </a:lvl3pPr>
            <a:lvl4pPr>
              <a:defRPr lang="en-US" sz="1500" b="1" dirty="0" smtClean="0">
                <a:solidFill>
                  <a:schemeClr val="accent2"/>
                </a:solidFill>
              </a:defRPr>
            </a:lvl4pPr>
            <a:lvl5pPr>
              <a:defRPr lang="en-US" sz="1500" b="1" dirty="0">
                <a:solidFill>
                  <a:schemeClr val="accent2"/>
                </a:solidFill>
              </a:defRPr>
            </a:lvl5pPr>
          </a:lstStyle>
          <a:p>
            <a:pPr marL="171450" lvl="0" indent="-171450"/>
            <a:r>
              <a:rPr lang="en-US"/>
              <a:t>Name or subtitle here, 1 line, Arial, bold, size 20, Sentence case</a:t>
            </a:r>
          </a:p>
        </p:txBody>
      </p:sp>
      <p:pic>
        <p:nvPicPr>
          <p:cNvPr id="15" name="Graphic 14">
            <a:extLst>
              <a:ext uri="{FF2B5EF4-FFF2-40B4-BE49-F238E27FC236}">
                <a16:creationId xmlns:a16="http://schemas.microsoft.com/office/drawing/2014/main" id="{586C99C3-19B0-4FBB-836C-6CE3824076B4}"/>
              </a:ext>
            </a:extLst>
          </p:cNvPr>
          <p:cNvPicPr>
            <a:picLocks noChangeAspect="1"/>
          </p:cNvPicPr>
          <p:nvPr/>
        </p:nvPicPr>
        <p:blipFill rotWithShape="1">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rcRect t="49575"/>
          <a:stretch/>
        </p:blipFill>
        <p:spPr>
          <a:xfrm>
            <a:off x="-9525" y="-11113"/>
            <a:ext cx="1221386" cy="1644877"/>
          </a:xfrm>
          <a:prstGeom prst="rect">
            <a:avLst/>
          </a:prstGeom>
        </p:spPr>
      </p:pic>
      <p:pic>
        <p:nvPicPr>
          <p:cNvPr id="22" name="Picture 21">
            <a:extLst>
              <a:ext uri="{FF2B5EF4-FFF2-40B4-BE49-F238E27FC236}">
                <a16:creationId xmlns:a16="http://schemas.microsoft.com/office/drawing/2014/main" id="{DD3762F8-B029-4229-836A-3C77CF09C840}"/>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7310437" y="5730875"/>
            <a:ext cx="1519238" cy="739776"/>
          </a:xfrm>
          <a:prstGeom prst="rect">
            <a:avLst/>
          </a:prstGeom>
        </p:spPr>
      </p:pic>
      <p:sp>
        <p:nvSpPr>
          <p:cNvPr id="23" name="Rectangle 22">
            <a:extLst>
              <a:ext uri="{FF2B5EF4-FFF2-40B4-BE49-F238E27FC236}">
                <a16:creationId xmlns:a16="http://schemas.microsoft.com/office/drawing/2014/main" id="{F0B6367F-2211-4E4A-8B4D-BA44553DD46F}"/>
              </a:ext>
            </a:extLst>
          </p:cNvPr>
          <p:cNvSpPr/>
          <p:nvPr/>
        </p:nvSpPr>
        <p:spPr>
          <a:xfrm>
            <a:off x="5543551" y="5689601"/>
            <a:ext cx="1764506" cy="911225"/>
          </a:xfrm>
          <a:prstGeom prst="rect">
            <a:avLst/>
          </a:prstGeom>
          <a:gradFill flip="none" rotWithShape="1">
            <a:gsLst>
              <a:gs pos="0">
                <a:schemeClr val="tx2"/>
              </a:gs>
              <a:gs pos="100000">
                <a:schemeClr val="tx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38" name="Group 37">
            <a:extLst>
              <a:ext uri="{FF2B5EF4-FFF2-40B4-BE49-F238E27FC236}">
                <a16:creationId xmlns:a16="http://schemas.microsoft.com/office/drawing/2014/main" id="{BC51860D-1C34-4FC9-B4DB-A0458FE90AAB}"/>
              </a:ext>
            </a:extLst>
          </p:cNvPr>
          <p:cNvGrpSpPr/>
          <p:nvPr/>
        </p:nvGrpSpPr>
        <p:grpSpPr>
          <a:xfrm>
            <a:off x="6776461" y="5780916"/>
            <a:ext cx="460370" cy="614990"/>
            <a:chOff x="12954017" y="7362778"/>
            <a:chExt cx="613826" cy="614990"/>
          </a:xfrm>
        </p:grpSpPr>
        <p:sp>
          <p:nvSpPr>
            <p:cNvPr id="29" name="Freeform: Shape 28">
              <a:extLst>
                <a:ext uri="{FF2B5EF4-FFF2-40B4-BE49-F238E27FC236}">
                  <a16:creationId xmlns:a16="http://schemas.microsoft.com/office/drawing/2014/main" id="{37C328C8-F575-4816-830D-7831AF9E95C0}"/>
                </a:ext>
              </a:extLst>
            </p:cNvPr>
            <p:cNvSpPr/>
            <p:nvPr/>
          </p:nvSpPr>
          <p:spPr>
            <a:xfrm>
              <a:off x="12987261" y="7702119"/>
              <a:ext cx="147313" cy="122154"/>
            </a:xfrm>
            <a:custGeom>
              <a:avLst/>
              <a:gdLst>
                <a:gd name="connsiteX0" fmla="*/ 132044 w 147313"/>
                <a:gd name="connsiteY0" fmla="*/ 975 h 122154"/>
                <a:gd name="connsiteX1" fmla="*/ 9934 w 147313"/>
                <a:gd name="connsiteY1" fmla="*/ 57878 h 122154"/>
                <a:gd name="connsiteX2" fmla="*/ -20 w 147313"/>
                <a:gd name="connsiteY2" fmla="*/ 73518 h 122154"/>
                <a:gd name="connsiteX3" fmla="*/ -20 w 147313"/>
                <a:gd name="connsiteY3" fmla="*/ 111427 h 122154"/>
                <a:gd name="connsiteX4" fmla="*/ 10742 w 147313"/>
                <a:gd name="connsiteY4" fmla="*/ 122134 h 122154"/>
                <a:gd name="connsiteX5" fmla="*/ 15220 w 147313"/>
                <a:gd name="connsiteY5" fmla="*/ 121143 h 122154"/>
                <a:gd name="connsiteX6" fmla="*/ 137302 w 147313"/>
                <a:gd name="connsiteY6" fmla="*/ 64193 h 122154"/>
                <a:gd name="connsiteX7" fmla="*/ 147294 w 147313"/>
                <a:gd name="connsiteY7" fmla="*/ 48486 h 122154"/>
                <a:gd name="connsiteX8" fmla="*/ 147294 w 147313"/>
                <a:gd name="connsiteY8" fmla="*/ 10700 h 122154"/>
                <a:gd name="connsiteX9" fmla="*/ 136545 w 147313"/>
                <a:gd name="connsiteY9" fmla="*/ -20 h 122154"/>
                <a:gd name="connsiteX10" fmla="*/ 132044 w 147313"/>
                <a:gd name="connsiteY10" fmla="*/ 975 h 122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13" h="122154">
                  <a:moveTo>
                    <a:pt x="132044" y="975"/>
                  </a:moveTo>
                  <a:lnTo>
                    <a:pt x="9934" y="57878"/>
                  </a:lnTo>
                  <a:cubicBezTo>
                    <a:pt x="3855" y="60710"/>
                    <a:pt x="-29" y="66811"/>
                    <a:pt x="-20" y="73518"/>
                  </a:cubicBezTo>
                  <a:lnTo>
                    <a:pt x="-20" y="111427"/>
                  </a:lnTo>
                  <a:cubicBezTo>
                    <a:pt x="-5" y="117356"/>
                    <a:pt x="4814" y="122150"/>
                    <a:pt x="10742" y="122134"/>
                  </a:cubicBezTo>
                  <a:cubicBezTo>
                    <a:pt x="12289" y="122130"/>
                    <a:pt x="13816" y="121791"/>
                    <a:pt x="15220" y="121143"/>
                  </a:cubicBezTo>
                  <a:lnTo>
                    <a:pt x="137302" y="64193"/>
                  </a:lnTo>
                  <a:cubicBezTo>
                    <a:pt x="143400" y="61341"/>
                    <a:pt x="147295" y="55217"/>
                    <a:pt x="147294" y="48486"/>
                  </a:cubicBezTo>
                  <a:lnTo>
                    <a:pt x="147294" y="10700"/>
                  </a:lnTo>
                  <a:cubicBezTo>
                    <a:pt x="147286" y="4772"/>
                    <a:pt x="142474" y="-28"/>
                    <a:pt x="136545" y="-20"/>
                  </a:cubicBezTo>
                  <a:cubicBezTo>
                    <a:pt x="134990" y="-18"/>
                    <a:pt x="133455" y="322"/>
                    <a:pt x="132044" y="975"/>
                  </a:cubicBezTo>
                  <a:close/>
                </a:path>
              </a:pathLst>
            </a:custGeom>
            <a:solidFill>
              <a:srgbClr val="00B5E2"/>
            </a:solidFill>
            <a:ln w="9525" cap="flat">
              <a:noFill/>
              <a:prstDash val="solid"/>
              <a:miter/>
            </a:ln>
          </p:spPr>
          <p:txBody>
            <a:bodyPr rtlCol="0" anchor="ctr"/>
            <a:lstStyle/>
            <a:p>
              <a:endParaRPr lang="en-US" sz="1350"/>
            </a:p>
          </p:txBody>
        </p:sp>
        <p:sp>
          <p:nvSpPr>
            <p:cNvPr id="30" name="Freeform: Shape 29">
              <a:extLst>
                <a:ext uri="{FF2B5EF4-FFF2-40B4-BE49-F238E27FC236}">
                  <a16:creationId xmlns:a16="http://schemas.microsoft.com/office/drawing/2014/main" id="{A3A7339F-345F-4808-9B45-566A0C5A5290}"/>
                </a:ext>
              </a:extLst>
            </p:cNvPr>
            <p:cNvSpPr/>
            <p:nvPr/>
          </p:nvSpPr>
          <p:spPr>
            <a:xfrm>
              <a:off x="13134583" y="7796073"/>
              <a:ext cx="96411" cy="181695"/>
            </a:xfrm>
            <a:custGeom>
              <a:avLst/>
              <a:gdLst>
                <a:gd name="connsiteX0" fmla="*/ 46796 w 96411"/>
                <a:gd name="connsiteY0" fmla="*/ 7110 h 181695"/>
                <a:gd name="connsiteX1" fmla="*/ 1009 w 96411"/>
                <a:gd name="connsiteY1" fmla="*/ 133792 h 181695"/>
                <a:gd name="connsiteX2" fmla="*/ 5077 w 96411"/>
                <a:gd name="connsiteY2" fmla="*/ 151890 h 181695"/>
                <a:gd name="connsiteX3" fmla="*/ 31975 w 96411"/>
                <a:gd name="connsiteY3" fmla="*/ 178560 h 181695"/>
                <a:gd name="connsiteX4" fmla="*/ 47169 w 96411"/>
                <a:gd name="connsiteY4" fmla="*/ 178497 h 181695"/>
                <a:gd name="connsiteX5" fmla="*/ 49644 w 96411"/>
                <a:gd name="connsiteY5" fmla="*/ 174588 h 181695"/>
                <a:gd name="connsiteX6" fmla="*/ 95364 w 96411"/>
                <a:gd name="connsiteY6" fmla="*/ 47905 h 181695"/>
                <a:gd name="connsiteX7" fmla="*/ 91278 w 96411"/>
                <a:gd name="connsiteY7" fmla="*/ 29751 h 181695"/>
                <a:gd name="connsiteX8" fmla="*/ 64465 w 96411"/>
                <a:gd name="connsiteY8" fmla="*/ 3081 h 181695"/>
                <a:gd name="connsiteX9" fmla="*/ 49271 w 96411"/>
                <a:gd name="connsiteY9" fmla="*/ 3173 h 181695"/>
                <a:gd name="connsiteX10" fmla="*/ 46796 w 96411"/>
                <a:gd name="connsiteY10" fmla="*/ 7110 h 181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11" h="181695">
                  <a:moveTo>
                    <a:pt x="46796" y="7110"/>
                  </a:moveTo>
                  <a:lnTo>
                    <a:pt x="1009" y="133792"/>
                  </a:lnTo>
                  <a:cubicBezTo>
                    <a:pt x="-1275" y="140102"/>
                    <a:pt x="312" y="147164"/>
                    <a:pt x="5077" y="151890"/>
                  </a:cubicBezTo>
                  <a:lnTo>
                    <a:pt x="31975" y="178560"/>
                  </a:lnTo>
                  <a:cubicBezTo>
                    <a:pt x="36188" y="182739"/>
                    <a:pt x="42991" y="182711"/>
                    <a:pt x="47169" y="178497"/>
                  </a:cubicBezTo>
                  <a:cubicBezTo>
                    <a:pt x="48269" y="177389"/>
                    <a:pt x="49112" y="176056"/>
                    <a:pt x="49644" y="174588"/>
                  </a:cubicBezTo>
                  <a:lnTo>
                    <a:pt x="95364" y="47905"/>
                  </a:lnTo>
                  <a:cubicBezTo>
                    <a:pt x="97648" y="41574"/>
                    <a:pt x="96055" y="34493"/>
                    <a:pt x="91278" y="29751"/>
                  </a:cubicBezTo>
                  <a:lnTo>
                    <a:pt x="64465" y="3081"/>
                  </a:lnTo>
                  <a:cubicBezTo>
                    <a:pt x="60243" y="-1089"/>
                    <a:pt x="53441" y="-1048"/>
                    <a:pt x="49271" y="3173"/>
                  </a:cubicBezTo>
                  <a:cubicBezTo>
                    <a:pt x="48169" y="4290"/>
                    <a:pt x="47324" y="5633"/>
                    <a:pt x="46796" y="7110"/>
                  </a:cubicBezTo>
                  <a:close/>
                </a:path>
              </a:pathLst>
            </a:custGeom>
            <a:solidFill>
              <a:srgbClr val="E5007E"/>
            </a:solidFill>
            <a:ln w="9525" cap="flat">
              <a:noFill/>
              <a:prstDash val="solid"/>
              <a:miter/>
            </a:ln>
          </p:spPr>
          <p:txBody>
            <a:bodyPr rtlCol="0" anchor="ctr"/>
            <a:lstStyle/>
            <a:p>
              <a:endParaRPr lang="en-US" sz="1350"/>
            </a:p>
          </p:txBody>
        </p:sp>
        <p:sp>
          <p:nvSpPr>
            <p:cNvPr id="31" name="Freeform: Shape 30">
              <a:extLst>
                <a:ext uri="{FF2B5EF4-FFF2-40B4-BE49-F238E27FC236}">
                  <a16:creationId xmlns:a16="http://schemas.microsoft.com/office/drawing/2014/main" id="{39E656BA-4E25-424F-95C2-F04BBD1011E8}"/>
                </a:ext>
              </a:extLst>
            </p:cNvPr>
            <p:cNvSpPr/>
            <p:nvPr/>
          </p:nvSpPr>
          <p:spPr>
            <a:xfrm>
              <a:off x="13297373" y="7805146"/>
              <a:ext cx="122459" cy="147342"/>
            </a:xfrm>
            <a:custGeom>
              <a:avLst/>
              <a:gdLst>
                <a:gd name="connsiteX0" fmla="*/ 993 w 122459"/>
                <a:gd name="connsiteY0" fmla="*/ 15382 h 147342"/>
                <a:gd name="connsiteX1" fmla="*/ 58143 w 122459"/>
                <a:gd name="connsiteY1" fmla="*/ 137388 h 147342"/>
                <a:gd name="connsiteX2" fmla="*/ 73802 w 122459"/>
                <a:gd name="connsiteY2" fmla="*/ 147322 h 147342"/>
                <a:gd name="connsiteX3" fmla="*/ 111702 w 122459"/>
                <a:gd name="connsiteY3" fmla="*/ 147218 h 147342"/>
                <a:gd name="connsiteX4" fmla="*/ 122439 w 122459"/>
                <a:gd name="connsiteY4" fmla="*/ 136467 h 147342"/>
                <a:gd name="connsiteX5" fmla="*/ 121427 w 122459"/>
                <a:gd name="connsiteY5" fmla="*/ 131920 h 147342"/>
                <a:gd name="connsiteX6" fmla="*/ 64277 w 122459"/>
                <a:gd name="connsiteY6" fmla="*/ 9943 h 147342"/>
                <a:gd name="connsiteX7" fmla="*/ 48551 w 122459"/>
                <a:gd name="connsiteY7" fmla="*/ -20 h 147342"/>
                <a:gd name="connsiteX8" fmla="*/ 10765 w 122459"/>
                <a:gd name="connsiteY8" fmla="*/ 85 h 147342"/>
                <a:gd name="connsiteX9" fmla="*/ -20 w 122459"/>
                <a:gd name="connsiteY9" fmla="*/ 10788 h 147342"/>
                <a:gd name="connsiteX10" fmla="*/ 993 w 122459"/>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9" h="147342">
                  <a:moveTo>
                    <a:pt x="993" y="15382"/>
                  </a:moveTo>
                  <a:lnTo>
                    <a:pt x="58143" y="137388"/>
                  </a:lnTo>
                  <a:cubicBezTo>
                    <a:pt x="60987" y="143462"/>
                    <a:pt x="67094" y="147337"/>
                    <a:pt x="73802" y="147322"/>
                  </a:cubicBezTo>
                  <a:lnTo>
                    <a:pt x="111702" y="147218"/>
                  </a:lnTo>
                  <a:cubicBezTo>
                    <a:pt x="117636" y="147214"/>
                    <a:pt x="122443" y="142401"/>
                    <a:pt x="122439" y="136467"/>
                  </a:cubicBezTo>
                  <a:cubicBezTo>
                    <a:pt x="122438" y="134895"/>
                    <a:pt x="122092" y="133343"/>
                    <a:pt x="121427" y="131920"/>
                  </a:cubicBezTo>
                  <a:lnTo>
                    <a:pt x="64277" y="9943"/>
                  </a:lnTo>
                  <a:cubicBezTo>
                    <a:pt x="61415" y="3849"/>
                    <a:pt x="55283" y="-36"/>
                    <a:pt x="48551" y="-20"/>
                  </a:cubicBezTo>
                  <a:lnTo>
                    <a:pt x="10765" y="85"/>
                  </a:lnTo>
                  <a:cubicBezTo>
                    <a:pt x="4831" y="62"/>
                    <a:pt x="3" y="4854"/>
                    <a:pt x="-20" y="10788"/>
                  </a:cubicBezTo>
                  <a:cubicBezTo>
                    <a:pt x="-26" y="12375"/>
                    <a:pt x="320" y="13945"/>
                    <a:pt x="993" y="15382"/>
                  </a:cubicBezTo>
                  <a:close/>
                </a:path>
              </a:pathLst>
            </a:custGeom>
            <a:solidFill>
              <a:srgbClr val="00B5E2"/>
            </a:solidFill>
            <a:ln w="9525" cap="flat">
              <a:noFill/>
              <a:prstDash val="solid"/>
              <a:miter/>
            </a:ln>
          </p:spPr>
          <p:txBody>
            <a:bodyPr rtlCol="0" anchor="ctr"/>
            <a:lstStyle/>
            <a:p>
              <a:endParaRPr lang="en-US" sz="1350"/>
            </a:p>
          </p:txBody>
        </p:sp>
        <p:sp>
          <p:nvSpPr>
            <p:cNvPr id="32" name="Freeform: Shape 31">
              <a:extLst>
                <a:ext uri="{FF2B5EF4-FFF2-40B4-BE49-F238E27FC236}">
                  <a16:creationId xmlns:a16="http://schemas.microsoft.com/office/drawing/2014/main" id="{879C7495-E7DB-477C-ACB9-7358A4A13428}"/>
                </a:ext>
              </a:extLst>
            </p:cNvPr>
            <p:cNvSpPr/>
            <p:nvPr/>
          </p:nvSpPr>
          <p:spPr>
            <a:xfrm>
              <a:off x="13292054" y="7362778"/>
              <a:ext cx="96540" cy="181729"/>
            </a:xfrm>
            <a:custGeom>
              <a:avLst/>
              <a:gdLst>
                <a:gd name="connsiteX0" fmla="*/ 46954 w 96540"/>
                <a:gd name="connsiteY0" fmla="*/ 7104 h 181729"/>
                <a:gd name="connsiteX1" fmla="*/ 1015 w 96540"/>
                <a:gd name="connsiteY1" fmla="*/ 133738 h 181729"/>
                <a:gd name="connsiteX2" fmla="*/ 5054 w 96540"/>
                <a:gd name="connsiteY2" fmla="*/ 151836 h 181729"/>
                <a:gd name="connsiteX3" fmla="*/ 31915 w 96540"/>
                <a:gd name="connsiteY3" fmla="*/ 178582 h 181729"/>
                <a:gd name="connsiteX4" fmla="*/ 47109 w 96540"/>
                <a:gd name="connsiteY4" fmla="*/ 178544 h 181729"/>
                <a:gd name="connsiteX5" fmla="*/ 49593 w 96540"/>
                <a:gd name="connsiteY5" fmla="*/ 174629 h 181729"/>
                <a:gd name="connsiteX6" fmla="*/ 95484 w 96540"/>
                <a:gd name="connsiteY6" fmla="*/ 47947 h 181729"/>
                <a:gd name="connsiteX7" fmla="*/ 91427 w 96540"/>
                <a:gd name="connsiteY7" fmla="*/ 29783 h 181729"/>
                <a:gd name="connsiteX8" fmla="*/ 64642 w 96540"/>
                <a:gd name="connsiteY8" fmla="*/ 3113 h 181729"/>
                <a:gd name="connsiteX9" fmla="*/ 49461 w 96540"/>
                <a:gd name="connsiteY9" fmla="*/ 3135 h 181729"/>
                <a:gd name="connsiteX10" fmla="*/ 46954 w 96540"/>
                <a:gd name="connsiteY10" fmla="*/ 7104 h 181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540" h="181729">
                  <a:moveTo>
                    <a:pt x="46954" y="7104"/>
                  </a:moveTo>
                  <a:lnTo>
                    <a:pt x="1015" y="133738"/>
                  </a:lnTo>
                  <a:cubicBezTo>
                    <a:pt x="-1273" y="140043"/>
                    <a:pt x="302" y="147103"/>
                    <a:pt x="5054" y="151836"/>
                  </a:cubicBezTo>
                  <a:lnTo>
                    <a:pt x="31915" y="178582"/>
                  </a:lnTo>
                  <a:cubicBezTo>
                    <a:pt x="36121" y="182767"/>
                    <a:pt x="42924" y="182750"/>
                    <a:pt x="47109" y="178544"/>
                  </a:cubicBezTo>
                  <a:cubicBezTo>
                    <a:pt x="48212" y="177435"/>
                    <a:pt x="49060" y="176099"/>
                    <a:pt x="49593" y="174629"/>
                  </a:cubicBezTo>
                  <a:lnTo>
                    <a:pt x="95484" y="47947"/>
                  </a:lnTo>
                  <a:cubicBezTo>
                    <a:pt x="97777" y="41618"/>
                    <a:pt x="96195" y="34534"/>
                    <a:pt x="91427" y="29783"/>
                  </a:cubicBezTo>
                  <a:lnTo>
                    <a:pt x="64642" y="3113"/>
                  </a:lnTo>
                  <a:cubicBezTo>
                    <a:pt x="60444" y="-1073"/>
                    <a:pt x="53647" y="-1063"/>
                    <a:pt x="49461" y="3135"/>
                  </a:cubicBezTo>
                  <a:cubicBezTo>
                    <a:pt x="48343" y="4257"/>
                    <a:pt x="47487" y="5612"/>
                    <a:pt x="46954" y="7104"/>
                  </a:cubicBezTo>
                  <a:close/>
                </a:path>
              </a:pathLst>
            </a:custGeom>
            <a:solidFill>
              <a:srgbClr val="E5007E"/>
            </a:solidFill>
            <a:ln w="9525" cap="flat">
              <a:noFill/>
              <a:prstDash val="solid"/>
              <a:miter/>
            </a:ln>
          </p:spPr>
          <p:txBody>
            <a:bodyPr rtlCol="0" anchor="ctr"/>
            <a:lstStyle/>
            <a:p>
              <a:endParaRPr lang="en-US" sz="1350"/>
            </a:p>
          </p:txBody>
        </p:sp>
        <p:sp>
          <p:nvSpPr>
            <p:cNvPr id="33" name="Freeform: Shape 32">
              <a:extLst>
                <a:ext uri="{FF2B5EF4-FFF2-40B4-BE49-F238E27FC236}">
                  <a16:creationId xmlns:a16="http://schemas.microsoft.com/office/drawing/2014/main" id="{01955583-43C4-4C7B-9014-72B8E8AAF416}"/>
                </a:ext>
              </a:extLst>
            </p:cNvPr>
            <p:cNvSpPr/>
            <p:nvPr/>
          </p:nvSpPr>
          <p:spPr>
            <a:xfrm>
              <a:off x="13103034" y="7388047"/>
              <a:ext cx="122406" cy="147342"/>
            </a:xfrm>
            <a:custGeom>
              <a:avLst/>
              <a:gdLst>
                <a:gd name="connsiteX0" fmla="*/ 992 w 122406"/>
                <a:gd name="connsiteY0" fmla="*/ 15382 h 147342"/>
                <a:gd name="connsiteX1" fmla="*/ 58142 w 122406"/>
                <a:gd name="connsiteY1" fmla="*/ 137388 h 147342"/>
                <a:gd name="connsiteX2" fmla="*/ 73802 w 122406"/>
                <a:gd name="connsiteY2" fmla="*/ 147322 h 147342"/>
                <a:gd name="connsiteX3" fmla="*/ 111711 w 122406"/>
                <a:gd name="connsiteY3" fmla="*/ 147218 h 147342"/>
                <a:gd name="connsiteX4" fmla="*/ 122387 w 122406"/>
                <a:gd name="connsiteY4" fmla="*/ 136425 h 147342"/>
                <a:gd name="connsiteX5" fmla="*/ 121369 w 122406"/>
                <a:gd name="connsiteY5" fmla="*/ 131920 h 147342"/>
                <a:gd name="connsiteX6" fmla="*/ 64219 w 122406"/>
                <a:gd name="connsiteY6" fmla="*/ 9943 h 147342"/>
                <a:gd name="connsiteX7" fmla="*/ 48503 w 122406"/>
                <a:gd name="connsiteY7" fmla="*/ -20 h 147342"/>
                <a:gd name="connsiteX8" fmla="*/ 10718 w 122406"/>
                <a:gd name="connsiteY8" fmla="*/ 85 h 147342"/>
                <a:gd name="connsiteX9" fmla="*/ -20 w 122406"/>
                <a:gd name="connsiteY9" fmla="*/ 10836 h 147342"/>
                <a:gd name="connsiteX10" fmla="*/ 992 w 122406"/>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06" h="147342">
                  <a:moveTo>
                    <a:pt x="992" y="15382"/>
                  </a:moveTo>
                  <a:lnTo>
                    <a:pt x="58142" y="137388"/>
                  </a:lnTo>
                  <a:cubicBezTo>
                    <a:pt x="60985" y="143464"/>
                    <a:pt x="67094" y="147339"/>
                    <a:pt x="73802" y="147322"/>
                  </a:cubicBezTo>
                  <a:lnTo>
                    <a:pt x="111711" y="147218"/>
                  </a:lnTo>
                  <a:cubicBezTo>
                    <a:pt x="117639" y="147185"/>
                    <a:pt x="122419" y="142353"/>
                    <a:pt x="122387" y="136425"/>
                  </a:cubicBezTo>
                  <a:cubicBezTo>
                    <a:pt x="122379" y="134867"/>
                    <a:pt x="122031" y="133330"/>
                    <a:pt x="121369" y="131920"/>
                  </a:cubicBezTo>
                  <a:lnTo>
                    <a:pt x="64219" y="9943"/>
                  </a:lnTo>
                  <a:cubicBezTo>
                    <a:pt x="61366" y="3847"/>
                    <a:pt x="55235" y="-40"/>
                    <a:pt x="48503" y="-20"/>
                  </a:cubicBezTo>
                  <a:lnTo>
                    <a:pt x="10718" y="85"/>
                  </a:lnTo>
                  <a:cubicBezTo>
                    <a:pt x="4783" y="89"/>
                    <a:pt x="-24" y="4902"/>
                    <a:pt x="-20" y="10836"/>
                  </a:cubicBezTo>
                  <a:cubicBezTo>
                    <a:pt x="-19" y="12407"/>
                    <a:pt x="327" y="13959"/>
                    <a:pt x="992" y="15382"/>
                  </a:cubicBezTo>
                  <a:close/>
                </a:path>
              </a:pathLst>
            </a:custGeom>
            <a:solidFill>
              <a:srgbClr val="00B5E2"/>
            </a:solidFill>
            <a:ln w="9525" cap="flat">
              <a:noFill/>
              <a:prstDash val="solid"/>
              <a:miter/>
            </a:ln>
          </p:spPr>
          <p:txBody>
            <a:bodyPr rtlCol="0" anchor="ctr"/>
            <a:lstStyle/>
            <a:p>
              <a:endParaRPr lang="en-US" sz="1350"/>
            </a:p>
          </p:txBody>
        </p:sp>
        <p:sp>
          <p:nvSpPr>
            <p:cNvPr id="34" name="Freeform: Shape 33">
              <a:extLst>
                <a:ext uri="{FF2B5EF4-FFF2-40B4-BE49-F238E27FC236}">
                  <a16:creationId xmlns:a16="http://schemas.microsoft.com/office/drawing/2014/main" id="{73E5A2BB-DAED-4168-8BB4-8C17A0F455C2}"/>
                </a:ext>
              </a:extLst>
            </p:cNvPr>
            <p:cNvSpPr/>
            <p:nvPr/>
          </p:nvSpPr>
          <p:spPr>
            <a:xfrm>
              <a:off x="12954017" y="7544175"/>
              <a:ext cx="181560" cy="97012"/>
            </a:xfrm>
            <a:custGeom>
              <a:avLst/>
              <a:gdLst>
                <a:gd name="connsiteX0" fmla="*/ 6992 w 181560"/>
                <a:gd name="connsiteY0" fmla="*/ 49354 h 97012"/>
                <a:gd name="connsiteX1" fmla="*/ 133398 w 181560"/>
                <a:gd name="connsiteY1" fmla="*/ 95931 h 97012"/>
                <a:gd name="connsiteX2" fmla="*/ 151495 w 181560"/>
                <a:gd name="connsiteY2" fmla="*/ 91978 h 97012"/>
                <a:gd name="connsiteX3" fmla="*/ 178375 w 181560"/>
                <a:gd name="connsiteY3" fmla="*/ 65251 h 97012"/>
                <a:gd name="connsiteX4" fmla="*/ 178418 w 181560"/>
                <a:gd name="connsiteY4" fmla="*/ 50070 h 97012"/>
                <a:gd name="connsiteX5" fmla="*/ 174508 w 181560"/>
                <a:gd name="connsiteY5" fmla="*/ 47563 h 97012"/>
                <a:gd name="connsiteX6" fmla="*/ 48102 w 181560"/>
                <a:gd name="connsiteY6" fmla="*/ 1043 h 97012"/>
                <a:gd name="connsiteX7" fmla="*/ 29928 w 181560"/>
                <a:gd name="connsiteY7" fmla="*/ 5015 h 97012"/>
                <a:gd name="connsiteX8" fmla="*/ 3134 w 181560"/>
                <a:gd name="connsiteY8" fmla="*/ 31685 h 97012"/>
                <a:gd name="connsiteX9" fmla="*/ 3114 w 181560"/>
                <a:gd name="connsiteY9" fmla="*/ 46866 h 97012"/>
                <a:gd name="connsiteX10" fmla="*/ 6992 w 181560"/>
                <a:gd name="connsiteY10" fmla="*/ 49354 h 9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60" h="97012">
                  <a:moveTo>
                    <a:pt x="6992" y="49354"/>
                  </a:moveTo>
                  <a:lnTo>
                    <a:pt x="133398" y="95931"/>
                  </a:lnTo>
                  <a:cubicBezTo>
                    <a:pt x="139685" y="98247"/>
                    <a:pt x="146745" y="96704"/>
                    <a:pt x="151495" y="91978"/>
                  </a:cubicBezTo>
                  <a:lnTo>
                    <a:pt x="178375" y="65251"/>
                  </a:lnTo>
                  <a:cubicBezTo>
                    <a:pt x="182579" y="61070"/>
                    <a:pt x="182598" y="54273"/>
                    <a:pt x="178418" y="50070"/>
                  </a:cubicBezTo>
                  <a:cubicBezTo>
                    <a:pt x="177313" y="48959"/>
                    <a:pt x="175978" y="48103"/>
                    <a:pt x="174508" y="47563"/>
                  </a:cubicBezTo>
                  <a:lnTo>
                    <a:pt x="48102" y="1043"/>
                  </a:lnTo>
                  <a:cubicBezTo>
                    <a:pt x="41786" y="-1278"/>
                    <a:pt x="34699" y="271"/>
                    <a:pt x="29928" y="5015"/>
                  </a:cubicBezTo>
                  <a:lnTo>
                    <a:pt x="3134" y="31685"/>
                  </a:lnTo>
                  <a:cubicBezTo>
                    <a:pt x="-1064" y="35871"/>
                    <a:pt x="-1072" y="42668"/>
                    <a:pt x="3114" y="46866"/>
                  </a:cubicBezTo>
                  <a:cubicBezTo>
                    <a:pt x="4211" y="47966"/>
                    <a:pt x="5534" y="48815"/>
                    <a:pt x="6992" y="49354"/>
                  </a:cubicBezTo>
                  <a:close/>
                </a:path>
              </a:pathLst>
            </a:custGeom>
            <a:solidFill>
              <a:srgbClr val="E5007E"/>
            </a:solidFill>
            <a:ln w="9525" cap="flat">
              <a:noFill/>
              <a:prstDash val="solid"/>
              <a:miter/>
            </a:ln>
          </p:spPr>
          <p:txBody>
            <a:bodyPr rtlCol="0" anchor="ctr"/>
            <a:lstStyle/>
            <a:p>
              <a:endParaRPr lang="en-US" sz="1350"/>
            </a:p>
          </p:txBody>
        </p:sp>
        <p:sp>
          <p:nvSpPr>
            <p:cNvPr id="35" name="Freeform: Shape 34">
              <a:extLst>
                <a:ext uri="{FF2B5EF4-FFF2-40B4-BE49-F238E27FC236}">
                  <a16:creationId xmlns:a16="http://schemas.microsoft.com/office/drawing/2014/main" id="{C2714401-5C45-4C80-84DE-B607164B58F3}"/>
                </a:ext>
              </a:extLst>
            </p:cNvPr>
            <p:cNvSpPr/>
            <p:nvPr/>
          </p:nvSpPr>
          <p:spPr>
            <a:xfrm>
              <a:off x="13386289" y="7701517"/>
              <a:ext cx="181554" cy="97011"/>
            </a:xfrm>
            <a:custGeom>
              <a:avLst/>
              <a:gdLst>
                <a:gd name="connsiteX0" fmla="*/ 6984 w 181554"/>
                <a:gd name="connsiteY0" fmla="*/ 49355 h 97011"/>
                <a:gd name="connsiteX1" fmla="*/ 133400 w 181554"/>
                <a:gd name="connsiteY1" fmla="*/ 95932 h 97011"/>
                <a:gd name="connsiteX2" fmla="*/ 151497 w 181554"/>
                <a:gd name="connsiteY2" fmla="*/ 91979 h 97011"/>
                <a:gd name="connsiteX3" fmla="*/ 178367 w 181554"/>
                <a:gd name="connsiteY3" fmla="*/ 65252 h 97011"/>
                <a:gd name="connsiteX4" fmla="*/ 178408 w 181554"/>
                <a:gd name="connsiteY4" fmla="*/ 50058 h 97011"/>
                <a:gd name="connsiteX5" fmla="*/ 174510 w 181554"/>
                <a:gd name="connsiteY5" fmla="*/ 47555 h 97011"/>
                <a:gd name="connsiteX6" fmla="*/ 48103 w 181554"/>
                <a:gd name="connsiteY6" fmla="*/ 1044 h 97011"/>
                <a:gd name="connsiteX7" fmla="*/ 29920 w 181554"/>
                <a:gd name="connsiteY7" fmla="*/ 5016 h 97011"/>
                <a:gd name="connsiteX8" fmla="*/ 3126 w 181554"/>
                <a:gd name="connsiteY8" fmla="*/ 31686 h 97011"/>
                <a:gd name="connsiteX9" fmla="*/ 3127 w 181554"/>
                <a:gd name="connsiteY9" fmla="*/ 46880 h 97011"/>
                <a:gd name="connsiteX10" fmla="*/ 6984 w 181554"/>
                <a:gd name="connsiteY10" fmla="*/ 49355 h 9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54" h="97011">
                  <a:moveTo>
                    <a:pt x="6984" y="49355"/>
                  </a:moveTo>
                  <a:lnTo>
                    <a:pt x="133400" y="95932"/>
                  </a:lnTo>
                  <a:cubicBezTo>
                    <a:pt x="139688" y="98245"/>
                    <a:pt x="146746" y="96704"/>
                    <a:pt x="151497" y="91979"/>
                  </a:cubicBezTo>
                  <a:lnTo>
                    <a:pt x="178367" y="65252"/>
                  </a:lnTo>
                  <a:cubicBezTo>
                    <a:pt x="182575" y="61068"/>
                    <a:pt x="182593" y="54265"/>
                    <a:pt x="178408" y="50058"/>
                  </a:cubicBezTo>
                  <a:cubicBezTo>
                    <a:pt x="177306" y="48950"/>
                    <a:pt x="175976" y="48096"/>
                    <a:pt x="174510" y="47555"/>
                  </a:cubicBezTo>
                  <a:lnTo>
                    <a:pt x="48103" y="1044"/>
                  </a:lnTo>
                  <a:cubicBezTo>
                    <a:pt x="41785" y="-1279"/>
                    <a:pt x="34694" y="271"/>
                    <a:pt x="29920" y="5016"/>
                  </a:cubicBezTo>
                  <a:lnTo>
                    <a:pt x="3126" y="31686"/>
                  </a:lnTo>
                  <a:cubicBezTo>
                    <a:pt x="-1069" y="35882"/>
                    <a:pt x="-1068" y="42686"/>
                    <a:pt x="3127" y="46880"/>
                  </a:cubicBezTo>
                  <a:cubicBezTo>
                    <a:pt x="4220" y="47973"/>
                    <a:pt x="5535" y="48817"/>
                    <a:pt x="6984" y="49355"/>
                  </a:cubicBezTo>
                  <a:close/>
                </a:path>
              </a:pathLst>
            </a:custGeom>
            <a:solidFill>
              <a:srgbClr val="E5007E"/>
            </a:solidFill>
            <a:ln w="9525" cap="flat">
              <a:noFill/>
              <a:prstDash val="solid"/>
              <a:miter/>
            </a:ln>
          </p:spPr>
          <p:txBody>
            <a:bodyPr rtlCol="0" anchor="ctr"/>
            <a:lstStyle/>
            <a:p>
              <a:endParaRPr lang="en-US" sz="1350"/>
            </a:p>
          </p:txBody>
        </p:sp>
        <p:sp>
          <p:nvSpPr>
            <p:cNvPr id="37" name="Freeform: Shape 36">
              <a:extLst>
                <a:ext uri="{FF2B5EF4-FFF2-40B4-BE49-F238E27FC236}">
                  <a16:creationId xmlns:a16="http://schemas.microsoft.com/office/drawing/2014/main" id="{56A92C44-0FE4-4D3E-9F63-9631759CBBA8}"/>
                </a:ext>
              </a:extLst>
            </p:cNvPr>
            <p:cNvSpPr/>
            <p:nvPr/>
          </p:nvSpPr>
          <p:spPr>
            <a:xfrm>
              <a:off x="13396845" y="7511629"/>
              <a:ext cx="147380" cy="122040"/>
            </a:xfrm>
            <a:custGeom>
              <a:avLst/>
              <a:gdLst>
                <a:gd name="connsiteX0" fmla="*/ 132120 w 147380"/>
                <a:gd name="connsiteY0" fmla="*/ 966 h 122040"/>
                <a:gd name="connsiteX1" fmla="*/ 9953 w 147380"/>
                <a:gd name="connsiteY1" fmla="*/ 57754 h 122040"/>
                <a:gd name="connsiteX2" fmla="*/ -20 w 147380"/>
                <a:gd name="connsiteY2" fmla="*/ 73384 h 122040"/>
                <a:gd name="connsiteX3" fmla="*/ -20 w 147380"/>
                <a:gd name="connsiteY3" fmla="*/ 111294 h 122040"/>
                <a:gd name="connsiteX4" fmla="*/ 10723 w 147380"/>
                <a:gd name="connsiteY4" fmla="*/ 122020 h 122040"/>
                <a:gd name="connsiteX5" fmla="*/ 15220 w 147380"/>
                <a:gd name="connsiteY5" fmla="*/ 121028 h 122040"/>
                <a:gd name="connsiteX6" fmla="*/ 137350 w 147380"/>
                <a:gd name="connsiteY6" fmla="*/ 64183 h 122040"/>
                <a:gd name="connsiteX7" fmla="*/ 147360 w 147380"/>
                <a:gd name="connsiteY7" fmla="*/ 48496 h 122040"/>
                <a:gd name="connsiteX8" fmla="*/ 147360 w 147380"/>
                <a:gd name="connsiteY8" fmla="*/ 10710 h 122040"/>
                <a:gd name="connsiteX9" fmla="*/ 136602 w 147380"/>
                <a:gd name="connsiteY9" fmla="*/ -20 h 122040"/>
                <a:gd name="connsiteX10" fmla="*/ 132120 w 147380"/>
                <a:gd name="connsiteY10" fmla="*/ 966 h 122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80" h="122040">
                  <a:moveTo>
                    <a:pt x="132120" y="966"/>
                  </a:moveTo>
                  <a:lnTo>
                    <a:pt x="9953" y="57754"/>
                  </a:lnTo>
                  <a:cubicBezTo>
                    <a:pt x="3870" y="60579"/>
                    <a:pt x="-21" y="66677"/>
                    <a:pt x="-20" y="73384"/>
                  </a:cubicBezTo>
                  <a:lnTo>
                    <a:pt x="-20" y="111294"/>
                  </a:lnTo>
                  <a:cubicBezTo>
                    <a:pt x="-15" y="117222"/>
                    <a:pt x="4795" y="122025"/>
                    <a:pt x="10723" y="122020"/>
                  </a:cubicBezTo>
                  <a:cubicBezTo>
                    <a:pt x="12277" y="122018"/>
                    <a:pt x="13810" y="121680"/>
                    <a:pt x="15220" y="121028"/>
                  </a:cubicBezTo>
                  <a:lnTo>
                    <a:pt x="137350" y="64183"/>
                  </a:lnTo>
                  <a:cubicBezTo>
                    <a:pt x="143455" y="61348"/>
                    <a:pt x="147360" y="55227"/>
                    <a:pt x="147360" y="48496"/>
                  </a:cubicBezTo>
                  <a:lnTo>
                    <a:pt x="147360" y="10710"/>
                  </a:lnTo>
                  <a:cubicBezTo>
                    <a:pt x="147353" y="4776"/>
                    <a:pt x="142536" y="-28"/>
                    <a:pt x="136602" y="-20"/>
                  </a:cubicBezTo>
                  <a:cubicBezTo>
                    <a:pt x="135054" y="-18"/>
                    <a:pt x="133525" y="318"/>
                    <a:pt x="132120" y="966"/>
                  </a:cubicBezTo>
                  <a:close/>
                </a:path>
              </a:pathLst>
            </a:custGeom>
            <a:solidFill>
              <a:srgbClr val="00B5E2"/>
            </a:solidFill>
            <a:ln w="9525" cap="flat">
              <a:noFill/>
              <a:prstDash val="solid"/>
              <a:miter/>
            </a:ln>
          </p:spPr>
          <p:txBody>
            <a:bodyPr rtlCol="0" anchor="ctr"/>
            <a:lstStyle/>
            <a:p>
              <a:endParaRPr lang="en-US" sz="1350"/>
            </a:p>
          </p:txBody>
        </p:sp>
      </p:grpSp>
      <p:grpSp>
        <p:nvGrpSpPr>
          <p:cNvPr id="42" name="Group 41">
            <a:extLst>
              <a:ext uri="{FF2B5EF4-FFF2-40B4-BE49-F238E27FC236}">
                <a16:creationId xmlns:a16="http://schemas.microsoft.com/office/drawing/2014/main" id="{03C679F7-F930-48CA-8E2F-65C990F9AD5C}"/>
              </a:ext>
            </a:extLst>
          </p:cNvPr>
          <p:cNvGrpSpPr/>
          <p:nvPr/>
        </p:nvGrpSpPr>
        <p:grpSpPr>
          <a:xfrm>
            <a:off x="6740723" y="5741194"/>
            <a:ext cx="525066" cy="700088"/>
            <a:chOff x="8987631" y="5741194"/>
            <a:chExt cx="700088" cy="700088"/>
          </a:xfrm>
        </p:grpSpPr>
        <p:sp>
          <p:nvSpPr>
            <p:cNvPr id="36" name="Freeform: Shape 35">
              <a:extLst>
                <a:ext uri="{FF2B5EF4-FFF2-40B4-BE49-F238E27FC236}">
                  <a16:creationId xmlns:a16="http://schemas.microsoft.com/office/drawing/2014/main" id="{C4EE646B-1057-445E-A4E0-B997CB03F701}"/>
                </a:ext>
              </a:extLst>
            </p:cNvPr>
            <p:cNvSpPr/>
            <p:nvPr/>
          </p:nvSpPr>
          <p:spPr>
            <a:xfrm>
              <a:off x="9046693" y="6067450"/>
              <a:ext cx="316487" cy="338873"/>
            </a:xfrm>
            <a:custGeom>
              <a:avLst/>
              <a:gdLst>
                <a:gd name="connsiteX0" fmla="*/ 311371 w 316487"/>
                <a:gd name="connsiteY0" fmla="*/ 35228 h 338873"/>
                <a:gd name="connsiteX1" fmla="*/ 279539 w 316487"/>
                <a:gd name="connsiteY1" fmla="*/ 3510 h 338873"/>
                <a:gd name="connsiteX2" fmla="*/ 267090 w 316487"/>
                <a:gd name="connsiteY2" fmla="*/ 986 h 338873"/>
                <a:gd name="connsiteX3" fmla="*/ 9915 w 316487"/>
                <a:gd name="connsiteY3" fmla="*/ 120658 h 338873"/>
                <a:gd name="connsiteX4" fmla="*/ -20 w 316487"/>
                <a:gd name="connsiteY4" fmla="*/ 136288 h 338873"/>
                <a:gd name="connsiteX5" fmla="*/ -20 w 316487"/>
                <a:gd name="connsiteY5" fmla="*/ 174188 h 338873"/>
                <a:gd name="connsiteX6" fmla="*/ 10739 w 316487"/>
                <a:gd name="connsiteY6" fmla="*/ 184918 h 338873"/>
                <a:gd name="connsiteX7" fmla="*/ 15220 w 316487"/>
                <a:gd name="connsiteY7" fmla="*/ 183932 h 338873"/>
                <a:gd name="connsiteX8" fmla="*/ 243287 w 316487"/>
                <a:gd name="connsiteY8" fmla="*/ 77729 h 338873"/>
                <a:gd name="connsiteX9" fmla="*/ 166020 w 316487"/>
                <a:gd name="connsiteY9" fmla="*/ 290879 h 338873"/>
                <a:gd name="connsiteX10" fmla="*/ 170068 w 316487"/>
                <a:gd name="connsiteY10" fmla="*/ 308977 h 338873"/>
                <a:gd name="connsiteX11" fmla="*/ 196928 w 316487"/>
                <a:gd name="connsiteY11" fmla="*/ 335723 h 338873"/>
                <a:gd name="connsiteX12" fmla="*/ 212109 w 316487"/>
                <a:gd name="connsiteY12" fmla="*/ 335697 h 338873"/>
                <a:gd name="connsiteX13" fmla="*/ 214597 w 316487"/>
                <a:gd name="connsiteY13" fmla="*/ 331780 h 338873"/>
                <a:gd name="connsiteX14" fmla="*/ 315429 w 316487"/>
                <a:gd name="connsiteY14" fmla="*/ 53392 h 338873"/>
                <a:gd name="connsiteX15" fmla="*/ 311371 w 316487"/>
                <a:gd name="connsiteY15" fmla="*/ 35228 h 33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6487" h="338873">
                  <a:moveTo>
                    <a:pt x="311371" y="35228"/>
                  </a:moveTo>
                  <a:lnTo>
                    <a:pt x="279539" y="3510"/>
                  </a:lnTo>
                  <a:cubicBezTo>
                    <a:pt x="276396" y="21"/>
                    <a:pt x="271343" y="-1004"/>
                    <a:pt x="267090" y="986"/>
                  </a:cubicBezTo>
                  <a:lnTo>
                    <a:pt x="9915" y="120658"/>
                  </a:lnTo>
                  <a:cubicBezTo>
                    <a:pt x="3845" y="123492"/>
                    <a:pt x="-30" y="129589"/>
                    <a:pt x="-20" y="136288"/>
                  </a:cubicBezTo>
                  <a:lnTo>
                    <a:pt x="-20" y="174188"/>
                  </a:lnTo>
                  <a:cubicBezTo>
                    <a:pt x="-12" y="180122"/>
                    <a:pt x="4804" y="184926"/>
                    <a:pt x="10739" y="184918"/>
                  </a:cubicBezTo>
                  <a:cubicBezTo>
                    <a:pt x="12286" y="184916"/>
                    <a:pt x="13814" y="184580"/>
                    <a:pt x="15220" y="183932"/>
                  </a:cubicBezTo>
                  <a:lnTo>
                    <a:pt x="243287" y="77729"/>
                  </a:lnTo>
                  <a:lnTo>
                    <a:pt x="166020" y="290879"/>
                  </a:lnTo>
                  <a:cubicBezTo>
                    <a:pt x="163734" y="297186"/>
                    <a:pt x="165313" y="304246"/>
                    <a:pt x="170068" y="308977"/>
                  </a:cubicBezTo>
                  <a:lnTo>
                    <a:pt x="196928" y="335723"/>
                  </a:lnTo>
                  <a:cubicBezTo>
                    <a:pt x="201128" y="339908"/>
                    <a:pt x="207925" y="339896"/>
                    <a:pt x="212109" y="335697"/>
                  </a:cubicBezTo>
                  <a:cubicBezTo>
                    <a:pt x="213214" y="334588"/>
                    <a:pt x="214064" y="333251"/>
                    <a:pt x="214597" y="331780"/>
                  </a:cubicBezTo>
                  <a:lnTo>
                    <a:pt x="315429" y="53392"/>
                  </a:lnTo>
                  <a:cubicBezTo>
                    <a:pt x="317726" y="47064"/>
                    <a:pt x="316143" y="39977"/>
                    <a:pt x="311371" y="35228"/>
                  </a:cubicBezTo>
                  <a:close/>
                </a:path>
              </a:pathLst>
            </a:custGeom>
            <a:solidFill>
              <a:schemeClr val="bg1"/>
            </a:solidFill>
            <a:ln w="9525" cap="flat">
              <a:noFill/>
              <a:prstDash val="solid"/>
              <a:miter/>
            </a:ln>
          </p:spPr>
          <p:txBody>
            <a:bodyPr rtlCol="0" anchor="ctr"/>
            <a:lstStyle/>
            <a:p>
              <a:endParaRPr lang="en-US" sz="1350"/>
            </a:p>
          </p:txBody>
        </p:sp>
        <p:sp>
          <p:nvSpPr>
            <p:cNvPr id="40" name="Oval 39">
              <a:extLst>
                <a:ext uri="{FF2B5EF4-FFF2-40B4-BE49-F238E27FC236}">
                  <a16:creationId xmlns:a16="http://schemas.microsoft.com/office/drawing/2014/main" id="{D0A45B06-C822-4AE1-A08B-3F303F311B7C}"/>
                </a:ext>
              </a:extLst>
            </p:cNvPr>
            <p:cNvSpPr/>
            <p:nvPr/>
          </p:nvSpPr>
          <p:spPr>
            <a:xfrm>
              <a:off x="8987631" y="5741194"/>
              <a:ext cx="700088" cy="70008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3" name="Picture Placeholder 2">
            <a:extLst>
              <a:ext uri="{FF2B5EF4-FFF2-40B4-BE49-F238E27FC236}">
                <a16:creationId xmlns:a16="http://schemas.microsoft.com/office/drawing/2014/main" id="{E1A64D2D-095E-4F44-9312-0D3771045B8A}"/>
              </a:ext>
            </a:extLst>
          </p:cNvPr>
          <p:cNvSpPr>
            <a:spLocks noGrp="1"/>
          </p:cNvSpPr>
          <p:nvPr>
            <p:ph type="pic" sz="quarter" idx="14" hasCustomPrompt="1"/>
          </p:nvPr>
        </p:nvSpPr>
        <p:spPr>
          <a:xfrm>
            <a:off x="1150144" y="5148264"/>
            <a:ext cx="1402556" cy="898525"/>
          </a:xfrm>
        </p:spPr>
        <p:txBody>
          <a:bodyPr anchor="ctr">
            <a:normAutofit/>
          </a:bodyPr>
          <a:lstStyle>
            <a:lvl1pPr marL="0" indent="0" algn="ctr">
              <a:lnSpc>
                <a:spcPct val="100000"/>
              </a:lnSpc>
              <a:spcBef>
                <a:spcPts val="0"/>
              </a:spcBef>
              <a:spcAft>
                <a:spcPts val="0"/>
              </a:spcAft>
              <a:buNone/>
              <a:defRPr sz="1050" i="1">
                <a:solidFill>
                  <a:schemeClr val="bg1"/>
                </a:solidFill>
              </a:defRPr>
            </a:lvl1pPr>
          </a:lstStyle>
          <a:p>
            <a:r>
              <a:rPr lang="en-US"/>
              <a:t>Click here to </a:t>
            </a:r>
            <a:br>
              <a:rPr lang="en-US"/>
            </a:br>
            <a:r>
              <a:rPr lang="en-US"/>
              <a:t>insert partner </a:t>
            </a:r>
            <a:br>
              <a:rPr lang="en-US"/>
            </a:br>
            <a:r>
              <a:rPr lang="en-US"/>
              <a:t>logo here</a:t>
            </a:r>
          </a:p>
        </p:txBody>
      </p:sp>
      <p:sp>
        <p:nvSpPr>
          <p:cNvPr id="13" name="Footer Placeholder 12">
            <a:extLst>
              <a:ext uri="{FF2B5EF4-FFF2-40B4-BE49-F238E27FC236}">
                <a16:creationId xmlns:a16="http://schemas.microsoft.com/office/drawing/2014/main" id="{B1CC3635-FD59-4FFB-BC16-72AA77222350}"/>
              </a:ext>
            </a:extLst>
          </p:cNvPr>
          <p:cNvSpPr>
            <a:spLocks noGrp="1"/>
          </p:cNvSpPr>
          <p:nvPr>
            <p:ph type="ftr" sz="quarter" idx="16"/>
          </p:nvPr>
        </p:nvSpPr>
        <p:spPr/>
        <p:txBody>
          <a:bodyPr/>
          <a:lstStyle>
            <a:lvl1pPr>
              <a:defRPr>
                <a:solidFill>
                  <a:srgbClr val="739AB6"/>
                </a:solidFill>
              </a:defRPr>
            </a:lvl1pPr>
          </a:lstStyle>
          <a:p>
            <a:r>
              <a:rPr lang="en-US"/>
              <a:t>© Copyright 2022 VNS Health. All rights reserved.</a:t>
            </a:r>
          </a:p>
        </p:txBody>
      </p:sp>
      <p:sp>
        <p:nvSpPr>
          <p:cNvPr id="21" name="Date Placeholder 20">
            <a:extLst>
              <a:ext uri="{FF2B5EF4-FFF2-40B4-BE49-F238E27FC236}">
                <a16:creationId xmlns:a16="http://schemas.microsoft.com/office/drawing/2014/main" id="{9954CB26-9F50-4FD0-971F-5B70673429B3}"/>
              </a:ext>
            </a:extLst>
          </p:cNvPr>
          <p:cNvSpPr>
            <a:spLocks noGrp="1"/>
          </p:cNvSpPr>
          <p:nvPr>
            <p:ph type="dt" sz="half" idx="17"/>
          </p:nvPr>
        </p:nvSpPr>
        <p:spPr>
          <a:xfrm>
            <a:off x="1150144" y="4446590"/>
            <a:ext cx="1979100" cy="352749"/>
          </a:xfrm>
        </p:spPr>
        <p:txBody>
          <a:bodyPr anchor="t"/>
          <a:lstStyle>
            <a:lvl1pPr algn="l">
              <a:defRPr sz="1050">
                <a:solidFill>
                  <a:schemeClr val="bg1"/>
                </a:solidFill>
              </a:defRPr>
            </a:lvl1pPr>
          </a:lstStyle>
          <a:p>
            <a:endParaRPr lang="en-US"/>
          </a:p>
        </p:txBody>
      </p:sp>
      <p:pic>
        <p:nvPicPr>
          <p:cNvPr id="27" name="Graphic 26">
            <a:extLst>
              <a:ext uri="{FF2B5EF4-FFF2-40B4-BE49-F238E27FC236}">
                <a16:creationId xmlns:a16="http://schemas.microsoft.com/office/drawing/2014/main" id="{336201BD-EDB5-42E8-8FDF-B92FE3538421}"/>
              </a:ext>
            </a:extLst>
          </p:cNvPr>
          <p:cNvPicPr>
            <a:picLocks noChangeAspect="1"/>
          </p:cNvPicPr>
          <p:nvPr/>
        </p:nvPicPr>
        <p:blipFill>
          <a:blip r:embed="rId6" cstate="print">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rot="16200000">
            <a:off x="3761024" y="5541697"/>
            <a:ext cx="1051718" cy="1579995"/>
          </a:xfrm>
          <a:prstGeom prst="rect">
            <a:avLst/>
          </a:prstGeom>
        </p:spPr>
      </p:pic>
      <p:pic>
        <p:nvPicPr>
          <p:cNvPr id="28" name="Graphic 27">
            <a:extLst>
              <a:ext uri="{FF2B5EF4-FFF2-40B4-BE49-F238E27FC236}">
                <a16:creationId xmlns:a16="http://schemas.microsoft.com/office/drawing/2014/main" id="{A4EE6BC6-6899-4E06-B177-7EBC97852345}"/>
              </a:ext>
            </a:extLst>
          </p:cNvPr>
          <p:cNvPicPr>
            <a:picLocks noChangeAspect="1"/>
          </p:cNvPicPr>
          <p:nvPr/>
        </p:nvPicPr>
        <p:blipFill rotWithShape="1">
          <a:blip r:embed="rId8" cstate="print">
            <a:extLst>
              <a:ext uri="{28A0092B-C50C-407E-A947-70E740481C1C}">
                <a14:useLocalDpi xmlns:a14="http://schemas.microsoft.com/office/drawing/2010/main"/>
              </a:ext>
              <a:ext uri="{96DAC541-7B7A-43D3-8B79-37D633B846F1}">
                <asvg:svgBlip xmlns:asvg="http://schemas.microsoft.com/office/drawing/2016/SVG/main" r:embed="rId9"/>
              </a:ext>
            </a:extLst>
          </a:blip>
          <a:srcRect t="49575"/>
          <a:stretch/>
        </p:blipFill>
        <p:spPr>
          <a:xfrm flipH="1">
            <a:off x="7260272" y="-8402"/>
            <a:ext cx="1883795" cy="2536964"/>
          </a:xfrm>
          <a:prstGeom prst="rect">
            <a:avLst/>
          </a:prstGeom>
        </p:spPr>
      </p:pic>
    </p:spTree>
    <p:custDataLst>
      <p:tags r:id="rId1"/>
    </p:custDataLst>
    <p:extLst>
      <p:ext uri="{BB962C8B-B14F-4D97-AF65-F5344CB8AC3E}">
        <p14:creationId xmlns:p14="http://schemas.microsoft.com/office/powerpoint/2010/main" val="170862201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50"/>
                                            <p:tgtEl>
                                              <p:spTgt spid="17"/>
                                            </p:tgtEl>
                                          </p:cBhvr>
                                        </p:animEffect>
                                      </p:childTnLst>
                                    </p:cTn>
                                  </p:par>
                                  <p:par>
                                    <p:cTn id="8" presetID="42" presetClass="path" presetSubtype="0" decel="100000" fill="hold" grpId="1" nodeType="withEffect">
                                      <p:stCondLst>
                                        <p:cond delay="0"/>
                                      </p:stCondLst>
                                      <p:childTnLst>
                                        <p:animMotion origin="layout" path="M -0.01719 -0.00023 L 2.08333E-7 2.59259E-6 " pathEditMode="relative" rAng="0" ptsTypes="AA">
                                          <p:cBhvr>
                                            <p:cTn id="9" dur="500" fill="hold"/>
                                            <p:tgtEl>
                                              <p:spTgt spid="17"/>
                                            </p:tgtEl>
                                            <p:attrNameLst>
                                              <p:attrName>ppt_x</p:attrName>
                                              <p:attrName>ppt_y</p:attrName>
                                            </p:attrNameLst>
                                          </p:cBhvr>
                                          <p:rCtr x="859" y="0"/>
                                        </p:animMotion>
                                      </p:childTnLst>
                                    </p:cTn>
                                  </p:par>
                                  <p:par>
                                    <p:cTn id="10" presetID="10" presetClass="entr" presetSubtype="0" fill="hold" grpId="0" nodeType="withEffect">
                                      <p:stCondLst>
                                        <p:cond delay="40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50"/>
                                            <p:tgtEl>
                                              <p:spTgt spid="19"/>
                                            </p:tgtEl>
                                          </p:cBhvr>
                                        </p:animEffect>
                                      </p:childTnLst>
                                    </p:cTn>
                                  </p:par>
                                  <p:par>
                                    <p:cTn id="13" presetID="42" presetClass="path" presetSubtype="0" decel="100000" fill="hold" grpId="1" nodeType="withEffect">
                                      <p:stCondLst>
                                        <p:cond delay="400"/>
                                      </p:stCondLst>
                                      <p:childTnLst>
                                        <p:animMotion origin="layout" path="M -0.01718 -0.00023 L -3.75E-6 -3.7037E-6 " pathEditMode="relative" rAng="0" ptsTypes="AA">
                                          <p:cBhvr>
                                            <p:cTn id="14" dur="500" fill="hold"/>
                                            <p:tgtEl>
                                              <p:spTgt spid="19"/>
                                            </p:tgtEl>
                                            <p:attrNameLst>
                                              <p:attrName>ppt_x</p:attrName>
                                              <p:attrName>ppt_y</p:attrName>
                                            </p:attrNameLst>
                                          </p:cBhvr>
                                          <p:rCtr x="859" y="0"/>
                                        </p:animMotion>
                                      </p:childTnLst>
                                    </p:cTn>
                                  </p:par>
                                  <p:par>
                                    <p:cTn id="15" presetID="10" presetClass="entr" presetSubtype="0" fill="hold" nodeType="withEffect">
                                      <p:stCondLst>
                                        <p:cond delay="20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par>
                                    <p:cTn id="18" presetID="6" presetClass="emph" presetSubtype="0" fill="hold" nodeType="withEffect">
                                      <p:stCondLst>
                                        <p:cond delay="200"/>
                                      </p:stCondLst>
                                      <p:childTnLst>
                                        <p:animScale>
                                          <p:cBhvr>
                                            <p:cTn id="19" dur="10" fill="hold"/>
                                            <p:tgtEl>
                                              <p:spTgt spid="15"/>
                                            </p:tgtEl>
                                          </p:cBhvr>
                                          <p:by x="125000" y="125000"/>
                                        </p:animScale>
                                      </p:childTnLst>
                                    </p:cTn>
                                  </p:par>
                                  <p:par>
                                    <p:cTn id="20" presetID="6" presetClass="emph" presetSubtype="0" decel="100000" fill="hold" nodeType="withEffect">
                                      <p:stCondLst>
                                        <p:cond delay="200"/>
                                      </p:stCondLst>
                                      <p:childTnLst>
                                        <p:animScale>
                                          <p:cBhvr>
                                            <p:cTn id="21" dur="750" fill="hold"/>
                                            <p:tgtEl>
                                              <p:spTgt spid="15"/>
                                            </p:tgtEl>
                                          </p:cBhvr>
                                          <p:by x="80000" y="80000"/>
                                        </p:animScale>
                                      </p:childTnLst>
                                    </p:cTn>
                                  </p:par>
                                  <p:par>
                                    <p:cTn id="22" presetID="10" presetClass="entr" presetSubtype="0" fill="hold" nodeType="withEffect">
                                      <p:stCondLst>
                                        <p:cond delay="100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250"/>
                                            <p:tgtEl>
                                              <p:spTgt spid="22"/>
                                            </p:tgtEl>
                                          </p:cBhvr>
                                        </p:animEffect>
                                      </p:childTnLst>
                                    </p:cTn>
                                  </p:par>
                                  <p:par>
                                    <p:cTn id="25" presetID="42" presetClass="path" presetSubtype="0" decel="100000" fill="hold" nodeType="withEffect">
                                      <p:stCondLst>
                                        <p:cond delay="1000"/>
                                      </p:stCondLst>
                                      <p:childTnLst>
                                        <p:animMotion origin="layout" path="M -0.01719 -0.00023 L -1.25E-6 1.85185E-6 " pathEditMode="relative" rAng="0" ptsTypes="AA">
                                          <p:cBhvr>
                                            <p:cTn id="26" dur="500" fill="hold"/>
                                            <p:tgtEl>
                                              <p:spTgt spid="22"/>
                                            </p:tgtEl>
                                            <p:attrNameLst>
                                              <p:attrName>ppt_x</p:attrName>
                                              <p:attrName>ppt_y</p:attrName>
                                            </p:attrNameLst>
                                          </p:cBhvr>
                                          <p:rCtr x="859" y="0"/>
                                        </p:animMotion>
                                      </p:childTnLst>
                                    </p:cTn>
                                  </p:par>
                                  <p:par>
                                    <p:cTn id="27" presetID="23" presetClass="entr" presetSubtype="16"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200" fill="hold"/>
                                            <p:tgtEl>
                                              <p:spTgt spid="38"/>
                                            </p:tgtEl>
                                            <p:attrNameLst>
                                              <p:attrName>ppt_w</p:attrName>
                                            </p:attrNameLst>
                                          </p:cBhvr>
                                          <p:tavLst>
                                            <p:tav tm="0">
                                              <p:val>
                                                <p:fltVal val="0"/>
                                              </p:val>
                                            </p:tav>
                                            <p:tav tm="100000">
                                              <p:val>
                                                <p:strVal val="#ppt_w"/>
                                              </p:val>
                                            </p:tav>
                                          </p:tavLst>
                                        </p:anim>
                                        <p:anim calcmode="lin" valueType="num">
                                          <p:cBhvr>
                                            <p:cTn id="30" dur="200" fill="hold"/>
                                            <p:tgtEl>
                                              <p:spTgt spid="38"/>
                                            </p:tgtEl>
                                            <p:attrNameLst>
                                              <p:attrName>ppt_h</p:attrName>
                                            </p:attrNameLst>
                                          </p:cBhvr>
                                          <p:tavLst>
                                            <p:tav tm="0">
                                              <p:val>
                                                <p:fltVal val="0"/>
                                              </p:val>
                                            </p:tav>
                                            <p:tav tm="100000">
                                              <p:val>
                                                <p:strVal val="#ppt_h"/>
                                              </p:val>
                                            </p:tav>
                                          </p:tavLst>
                                        </p:anim>
                                      </p:childTnLst>
                                    </p:cTn>
                                  </p:par>
                                  <p:par>
                                    <p:cTn id="31" presetID="6" presetClass="emph" presetSubtype="0" fill="hold" nodeType="withEffect" p14:presetBounceEnd="99000">
                                      <p:stCondLst>
                                        <p:cond delay="0"/>
                                      </p:stCondLst>
                                      <p:childTnLst>
                                        <p:animScale p14:bounceEnd="99000">
                                          <p:cBhvr>
                                            <p:cTn id="32" dur="1000" fill="hold"/>
                                            <p:tgtEl>
                                              <p:spTgt spid="38"/>
                                            </p:tgtEl>
                                          </p:cBhvr>
                                          <p:by x="110000" y="110000"/>
                                        </p:animScale>
                                      </p:childTnLst>
                                    </p:cTn>
                                  </p:par>
                                  <p:par>
                                    <p:cTn id="33" presetID="6" presetClass="emph" presetSubtype="0" accel="50000" decel="50000" fill="hold" nodeType="withEffect">
                                      <p:stCondLst>
                                        <p:cond delay="0"/>
                                      </p:stCondLst>
                                      <p:childTnLst>
                                        <p:animScale>
                                          <p:cBhvr>
                                            <p:cTn id="34" dur="250" fill="hold"/>
                                            <p:tgtEl>
                                              <p:spTgt spid="38"/>
                                            </p:tgtEl>
                                          </p:cBhvr>
                                          <p:by x="91000" y="91000"/>
                                        </p:animScale>
                                      </p:childTnLst>
                                    </p:cTn>
                                  </p:par>
                                  <p:par>
                                    <p:cTn id="35" presetID="6" presetClass="emph" presetSubtype="0" decel="100000" fill="hold" nodeType="withEffect">
                                      <p:stCondLst>
                                        <p:cond delay="1000"/>
                                      </p:stCondLst>
                                      <p:childTnLst>
                                        <p:animScale>
                                          <p:cBhvr>
                                            <p:cTn id="36" dur="250" fill="hold"/>
                                            <p:tgtEl>
                                              <p:spTgt spid="38"/>
                                            </p:tgtEl>
                                          </p:cBhvr>
                                          <p:by x="80000" y="80000"/>
                                        </p:animScale>
                                      </p:childTnLst>
                                    </p:cTn>
                                  </p:par>
                                  <p:par>
                                    <p:cTn id="37" presetID="6" presetClass="emph" presetSubtype="0" decel="100000" fill="hold" nodeType="withEffect">
                                      <p:stCondLst>
                                        <p:cond delay="1250"/>
                                      </p:stCondLst>
                                      <p:childTnLst>
                                        <p:animScale>
                                          <p:cBhvr>
                                            <p:cTn id="38" dur="250" fill="hold"/>
                                            <p:tgtEl>
                                              <p:spTgt spid="38"/>
                                            </p:tgtEl>
                                          </p:cBhvr>
                                          <p:by x="120000" y="120000"/>
                                        </p:animScale>
                                      </p:childTnLst>
                                    </p:cTn>
                                  </p:par>
                                  <p:par>
                                    <p:cTn id="39" presetID="10" presetClass="entr" presetSubtype="0" fill="hold" nodeType="withEffect">
                                      <p:stCondLst>
                                        <p:cond delay="500"/>
                                      </p:stCondLst>
                                      <p:childTnLst>
                                        <p:set>
                                          <p:cBhvr>
                                            <p:cTn id="40" dur="1" fill="hold">
                                              <p:stCondLst>
                                                <p:cond delay="0"/>
                                              </p:stCondLst>
                                            </p:cTn>
                                            <p:tgtEl>
                                              <p:spTgt spid="42"/>
                                            </p:tgtEl>
                                            <p:attrNameLst>
                                              <p:attrName>style.visibility</p:attrName>
                                            </p:attrNameLst>
                                          </p:cBhvr>
                                          <p:to>
                                            <p:strVal val="visible"/>
                                          </p:to>
                                        </p:set>
                                        <p:animEffect transition="in" filter="fade">
                                          <p:cBhvr>
                                            <p:cTn id="41" dur="250"/>
                                            <p:tgtEl>
                                              <p:spTgt spid="42"/>
                                            </p:tgtEl>
                                          </p:cBhvr>
                                        </p:animEffect>
                                      </p:childTnLst>
                                    </p:cTn>
                                  </p:par>
                                  <p:par>
                                    <p:cTn id="42" presetID="42" presetClass="path" presetSubtype="0" decel="100000" fill="hold" nodeType="withEffect">
                                      <p:stCondLst>
                                        <p:cond delay="500"/>
                                      </p:stCondLst>
                                      <p:childTnLst>
                                        <p:animMotion origin="layout" path="M -0.06211 0.04305 L 2.08333E-6 7.40741E-7 " pathEditMode="relative" rAng="0" ptsTypes="AA">
                                          <p:cBhvr>
                                            <p:cTn id="43" dur="500" fill="hold"/>
                                            <p:tgtEl>
                                              <p:spTgt spid="42"/>
                                            </p:tgtEl>
                                            <p:attrNameLst>
                                              <p:attrName>ppt_x</p:attrName>
                                              <p:attrName>ppt_y</p:attrName>
                                            </p:attrNameLst>
                                          </p:cBhvr>
                                          <p:rCtr x="3099" y="-2153"/>
                                        </p:animMotion>
                                      </p:childTnLst>
                                    </p:cTn>
                                  </p:par>
                                  <p:par>
                                    <p:cTn id="44" presetID="6" presetClass="emph" presetSubtype="0" decel="100000" fill="hold" nodeType="withEffect">
                                      <p:stCondLst>
                                        <p:cond delay="1000"/>
                                      </p:stCondLst>
                                      <p:childTnLst>
                                        <p:animScale>
                                          <p:cBhvr>
                                            <p:cTn id="45" dur="250" fill="hold"/>
                                            <p:tgtEl>
                                              <p:spTgt spid="42"/>
                                            </p:tgtEl>
                                          </p:cBhvr>
                                          <p:by x="80000" y="80000"/>
                                        </p:animScale>
                                      </p:childTnLst>
                                    </p:cTn>
                                  </p:par>
                                  <p:par>
                                    <p:cTn id="46" presetID="6" presetClass="emph" presetSubtype="0" decel="100000" fill="hold" nodeType="withEffect">
                                      <p:stCondLst>
                                        <p:cond delay="1250"/>
                                      </p:stCondLst>
                                      <p:childTnLst>
                                        <p:animScale>
                                          <p:cBhvr>
                                            <p:cTn id="47" dur="250" fill="hold"/>
                                            <p:tgtEl>
                                              <p:spTgt spid="42"/>
                                            </p:tgtEl>
                                          </p:cBhvr>
                                          <p:by x="120000" y="120000"/>
                                        </p:animScale>
                                      </p:childTnLst>
                                    </p:cTn>
                                  </p:par>
                                  <p:par>
                                    <p:cTn id="48" presetID="10" presetClass="entr" presetSubtype="0" fill="hold" nodeType="withEffect">
                                      <p:stCondLst>
                                        <p:cond delay="40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par>
                                    <p:cTn id="51" presetID="6" presetClass="emph" presetSubtype="0" fill="hold" nodeType="withEffect">
                                      <p:stCondLst>
                                        <p:cond delay="400"/>
                                      </p:stCondLst>
                                      <p:childTnLst>
                                        <p:animScale>
                                          <p:cBhvr>
                                            <p:cTn id="52" dur="10" fill="hold"/>
                                            <p:tgtEl>
                                              <p:spTgt spid="28"/>
                                            </p:tgtEl>
                                          </p:cBhvr>
                                          <p:by x="125000" y="125000"/>
                                        </p:animScale>
                                      </p:childTnLst>
                                    </p:cTn>
                                  </p:par>
                                  <p:par>
                                    <p:cTn id="53" presetID="6" presetClass="emph" presetSubtype="0" decel="100000" fill="hold" nodeType="withEffect">
                                      <p:stCondLst>
                                        <p:cond delay="400"/>
                                      </p:stCondLst>
                                      <p:childTnLst>
                                        <p:animScale>
                                          <p:cBhvr>
                                            <p:cTn id="54" dur="750" fill="hold"/>
                                            <p:tgtEl>
                                              <p:spTgt spid="28"/>
                                            </p:tgtEl>
                                          </p:cBhvr>
                                          <p:by x="80000" y="80000"/>
                                        </p:animScale>
                                      </p:childTnLst>
                                    </p:cTn>
                                  </p:par>
                                  <p:par>
                                    <p:cTn id="55" presetID="10" presetClass="entr" presetSubtype="0" fill="hold"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6" presetClass="emph" presetSubtype="0" fill="hold" nodeType="withEffect">
                                      <p:stCondLst>
                                        <p:cond delay="0"/>
                                      </p:stCondLst>
                                      <p:childTnLst>
                                        <p:animScale>
                                          <p:cBhvr>
                                            <p:cTn id="59" dur="10" fill="hold"/>
                                            <p:tgtEl>
                                              <p:spTgt spid="27"/>
                                            </p:tgtEl>
                                          </p:cBhvr>
                                          <p:by x="125000" y="125000"/>
                                        </p:animScale>
                                      </p:childTnLst>
                                    </p:cTn>
                                  </p:par>
                                  <p:par>
                                    <p:cTn id="60" presetID="6" presetClass="emph" presetSubtype="0" decel="100000" fill="hold" nodeType="withEffect">
                                      <p:stCondLst>
                                        <p:cond delay="0"/>
                                      </p:stCondLst>
                                      <p:childTnLst>
                                        <p:animScale>
                                          <p:cBhvr>
                                            <p:cTn id="61" dur="750" fill="hold"/>
                                            <p:tgtEl>
                                              <p:spTgt spid="27"/>
                                            </p:tgtEl>
                                          </p:cBhvr>
                                          <p:by x="80000" y="8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tmplLst>
              <p:tmpl>
                <p:tnLst>
                  <p:par>
                    <p:cTn presetID="10"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250"/>
                            <p:tgtEl>
                              <p:spTgt spid="17"/>
                            </p:tgtEl>
                          </p:cBhvr>
                        </p:animEffect>
                      </p:childTnLst>
                    </p:cTn>
                  </p:par>
                </p:tnLst>
              </p:tmpl>
            </p:tmplLst>
          </p:bldP>
          <p:bldP spid="17" grpId="1"/>
          <p:bldP spid="19" grpId="0">
            <p:tmplLst>
              <p:tmpl>
                <p:tnLst>
                  <p:par>
                    <p:cTn presetID="10" presetClass="entr" presetSubtype="0" fill="hold" nodeType="withEffect">
                      <p:stCondLst>
                        <p:cond delay="400"/>
                      </p:stCondLst>
                      <p:childTnLst>
                        <p:set>
                          <p:cBhvr>
                            <p:cTn dur="1" fill="hold">
                              <p:stCondLst>
                                <p:cond delay="0"/>
                              </p:stCondLst>
                            </p:cTn>
                            <p:tgtEl>
                              <p:spTgt spid="19"/>
                            </p:tgtEl>
                            <p:attrNameLst>
                              <p:attrName>style.visibility</p:attrName>
                            </p:attrNameLst>
                          </p:cBhvr>
                          <p:to>
                            <p:strVal val="visible"/>
                          </p:to>
                        </p:set>
                        <p:animEffect transition="in" filter="fade">
                          <p:cBhvr>
                            <p:cTn dur="250"/>
                            <p:tgtEl>
                              <p:spTgt spid="19"/>
                            </p:tgtEl>
                          </p:cBhvr>
                        </p:animEffect>
                      </p:childTnLst>
                    </p:cTn>
                  </p:par>
                </p:tnLst>
              </p:tmpl>
            </p:tmplLst>
          </p:bldP>
          <p:bldP spid="19" grpId="1"/>
        </p:bldLst>
      </p:timing>
    </mc:Choice>
    <mc:Fallback xmlns:asvg="http://schemas.microsoft.com/office/drawing/2016/SVG/main" xmlns:a14="http://schemas.microsoft.com/office/drawing/2010/main" xmlns:a16="http://schemas.microsoft.com/office/drawing/2014/main"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50"/>
                                            <p:tgtEl>
                                              <p:spTgt spid="17"/>
                                            </p:tgtEl>
                                          </p:cBhvr>
                                        </p:animEffect>
                                      </p:childTnLst>
                                    </p:cTn>
                                  </p:par>
                                  <p:par>
                                    <p:cTn id="8" presetID="42" presetClass="path" presetSubtype="0" decel="100000" fill="hold" grpId="1" nodeType="withEffect">
                                      <p:stCondLst>
                                        <p:cond delay="0"/>
                                      </p:stCondLst>
                                      <p:childTnLst>
                                        <p:animMotion origin="layout" path="M -0.01719 -0.00023 L 2.08333E-7 2.59259E-6 " pathEditMode="relative" rAng="0" ptsTypes="AA">
                                          <p:cBhvr>
                                            <p:cTn id="9" dur="500" fill="hold"/>
                                            <p:tgtEl>
                                              <p:spTgt spid="17"/>
                                            </p:tgtEl>
                                            <p:attrNameLst>
                                              <p:attrName>ppt_x</p:attrName>
                                              <p:attrName>ppt_y</p:attrName>
                                            </p:attrNameLst>
                                          </p:cBhvr>
                                          <p:rCtr x="859" y="0"/>
                                        </p:animMotion>
                                      </p:childTnLst>
                                    </p:cTn>
                                  </p:par>
                                  <p:par>
                                    <p:cTn id="10" presetID="10" presetClass="entr" presetSubtype="0" fill="hold" grpId="0" nodeType="withEffect">
                                      <p:stCondLst>
                                        <p:cond delay="40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50"/>
                                            <p:tgtEl>
                                              <p:spTgt spid="19"/>
                                            </p:tgtEl>
                                          </p:cBhvr>
                                        </p:animEffect>
                                      </p:childTnLst>
                                    </p:cTn>
                                  </p:par>
                                  <p:par>
                                    <p:cTn id="13" presetID="42" presetClass="path" presetSubtype="0" decel="100000" fill="hold" grpId="1" nodeType="withEffect">
                                      <p:stCondLst>
                                        <p:cond delay="400"/>
                                      </p:stCondLst>
                                      <p:childTnLst>
                                        <p:animMotion origin="layout" path="M -0.01718 -0.00023 L -3.75E-6 -3.7037E-6 " pathEditMode="relative" rAng="0" ptsTypes="AA">
                                          <p:cBhvr>
                                            <p:cTn id="14" dur="500" fill="hold"/>
                                            <p:tgtEl>
                                              <p:spTgt spid="19"/>
                                            </p:tgtEl>
                                            <p:attrNameLst>
                                              <p:attrName>ppt_x</p:attrName>
                                              <p:attrName>ppt_y</p:attrName>
                                            </p:attrNameLst>
                                          </p:cBhvr>
                                          <p:rCtr x="859" y="0"/>
                                        </p:animMotion>
                                      </p:childTnLst>
                                    </p:cTn>
                                  </p:par>
                                  <p:par>
                                    <p:cTn id="15" presetID="10" presetClass="entr" presetSubtype="0" fill="hold" nodeType="withEffect">
                                      <p:stCondLst>
                                        <p:cond delay="20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par>
                                    <p:cTn id="18" presetID="6" presetClass="emph" presetSubtype="0" fill="hold" nodeType="withEffect">
                                      <p:stCondLst>
                                        <p:cond delay="200"/>
                                      </p:stCondLst>
                                      <p:childTnLst>
                                        <p:animScale>
                                          <p:cBhvr>
                                            <p:cTn id="19" dur="10" fill="hold"/>
                                            <p:tgtEl>
                                              <p:spTgt spid="15"/>
                                            </p:tgtEl>
                                          </p:cBhvr>
                                          <p:by x="125000" y="125000"/>
                                        </p:animScale>
                                      </p:childTnLst>
                                    </p:cTn>
                                  </p:par>
                                  <p:par>
                                    <p:cTn id="20" presetID="6" presetClass="emph" presetSubtype="0" decel="100000" fill="hold" nodeType="withEffect">
                                      <p:stCondLst>
                                        <p:cond delay="200"/>
                                      </p:stCondLst>
                                      <p:childTnLst>
                                        <p:animScale>
                                          <p:cBhvr>
                                            <p:cTn id="21" dur="750" fill="hold"/>
                                            <p:tgtEl>
                                              <p:spTgt spid="15"/>
                                            </p:tgtEl>
                                          </p:cBhvr>
                                          <p:by x="80000" y="80000"/>
                                        </p:animScale>
                                      </p:childTnLst>
                                    </p:cTn>
                                  </p:par>
                                  <p:par>
                                    <p:cTn id="22" presetID="10" presetClass="entr" presetSubtype="0" fill="hold" nodeType="withEffect">
                                      <p:stCondLst>
                                        <p:cond delay="100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250"/>
                                            <p:tgtEl>
                                              <p:spTgt spid="22"/>
                                            </p:tgtEl>
                                          </p:cBhvr>
                                        </p:animEffect>
                                      </p:childTnLst>
                                    </p:cTn>
                                  </p:par>
                                  <p:par>
                                    <p:cTn id="25" presetID="42" presetClass="path" presetSubtype="0" decel="100000" fill="hold" nodeType="withEffect">
                                      <p:stCondLst>
                                        <p:cond delay="1000"/>
                                      </p:stCondLst>
                                      <p:childTnLst>
                                        <p:animMotion origin="layout" path="M -0.01719 -0.00023 L -1.25E-6 1.85185E-6 " pathEditMode="relative" rAng="0" ptsTypes="AA">
                                          <p:cBhvr>
                                            <p:cTn id="26" dur="500" fill="hold"/>
                                            <p:tgtEl>
                                              <p:spTgt spid="22"/>
                                            </p:tgtEl>
                                            <p:attrNameLst>
                                              <p:attrName>ppt_x</p:attrName>
                                              <p:attrName>ppt_y</p:attrName>
                                            </p:attrNameLst>
                                          </p:cBhvr>
                                          <p:rCtr x="859" y="0"/>
                                        </p:animMotion>
                                      </p:childTnLst>
                                    </p:cTn>
                                  </p:par>
                                  <p:par>
                                    <p:cTn id="27" presetID="23" presetClass="entr" presetSubtype="16"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200" fill="hold"/>
                                            <p:tgtEl>
                                              <p:spTgt spid="38"/>
                                            </p:tgtEl>
                                            <p:attrNameLst>
                                              <p:attrName>ppt_w</p:attrName>
                                            </p:attrNameLst>
                                          </p:cBhvr>
                                          <p:tavLst>
                                            <p:tav tm="0">
                                              <p:val>
                                                <p:fltVal val="0"/>
                                              </p:val>
                                            </p:tav>
                                            <p:tav tm="100000">
                                              <p:val>
                                                <p:strVal val="#ppt_w"/>
                                              </p:val>
                                            </p:tav>
                                          </p:tavLst>
                                        </p:anim>
                                        <p:anim calcmode="lin" valueType="num">
                                          <p:cBhvr>
                                            <p:cTn id="30" dur="200" fill="hold"/>
                                            <p:tgtEl>
                                              <p:spTgt spid="38"/>
                                            </p:tgtEl>
                                            <p:attrNameLst>
                                              <p:attrName>ppt_h</p:attrName>
                                            </p:attrNameLst>
                                          </p:cBhvr>
                                          <p:tavLst>
                                            <p:tav tm="0">
                                              <p:val>
                                                <p:fltVal val="0"/>
                                              </p:val>
                                            </p:tav>
                                            <p:tav tm="100000">
                                              <p:val>
                                                <p:strVal val="#ppt_h"/>
                                              </p:val>
                                            </p:tav>
                                          </p:tavLst>
                                        </p:anim>
                                      </p:childTnLst>
                                    </p:cTn>
                                  </p:par>
                                  <p:par>
                                    <p:cTn id="31" presetID="6" presetClass="emph" presetSubtype="0" fill="hold" nodeType="withEffect">
                                      <p:stCondLst>
                                        <p:cond delay="0"/>
                                      </p:stCondLst>
                                      <p:childTnLst>
                                        <p:animScale>
                                          <p:cBhvr>
                                            <p:cTn id="32" dur="1000" fill="hold"/>
                                            <p:tgtEl>
                                              <p:spTgt spid="38"/>
                                            </p:tgtEl>
                                          </p:cBhvr>
                                          <p:by x="110000" y="110000"/>
                                        </p:animScale>
                                      </p:childTnLst>
                                    </p:cTn>
                                  </p:par>
                                  <p:par>
                                    <p:cTn id="33" presetID="6" presetClass="emph" presetSubtype="0" accel="50000" decel="50000" fill="hold" nodeType="withEffect">
                                      <p:stCondLst>
                                        <p:cond delay="0"/>
                                      </p:stCondLst>
                                      <p:childTnLst>
                                        <p:animScale>
                                          <p:cBhvr>
                                            <p:cTn id="34" dur="250" fill="hold"/>
                                            <p:tgtEl>
                                              <p:spTgt spid="38"/>
                                            </p:tgtEl>
                                          </p:cBhvr>
                                          <p:by x="91000" y="91000"/>
                                        </p:animScale>
                                      </p:childTnLst>
                                    </p:cTn>
                                  </p:par>
                                  <p:par>
                                    <p:cTn id="35" presetID="6" presetClass="emph" presetSubtype="0" decel="100000" fill="hold" nodeType="withEffect">
                                      <p:stCondLst>
                                        <p:cond delay="1000"/>
                                      </p:stCondLst>
                                      <p:childTnLst>
                                        <p:animScale>
                                          <p:cBhvr>
                                            <p:cTn id="36" dur="250" fill="hold"/>
                                            <p:tgtEl>
                                              <p:spTgt spid="38"/>
                                            </p:tgtEl>
                                          </p:cBhvr>
                                          <p:by x="80000" y="80000"/>
                                        </p:animScale>
                                      </p:childTnLst>
                                    </p:cTn>
                                  </p:par>
                                  <p:par>
                                    <p:cTn id="37" presetID="6" presetClass="emph" presetSubtype="0" decel="100000" fill="hold" nodeType="withEffect">
                                      <p:stCondLst>
                                        <p:cond delay="1250"/>
                                      </p:stCondLst>
                                      <p:childTnLst>
                                        <p:animScale>
                                          <p:cBhvr>
                                            <p:cTn id="38" dur="250" fill="hold"/>
                                            <p:tgtEl>
                                              <p:spTgt spid="38"/>
                                            </p:tgtEl>
                                          </p:cBhvr>
                                          <p:by x="120000" y="120000"/>
                                        </p:animScale>
                                      </p:childTnLst>
                                    </p:cTn>
                                  </p:par>
                                  <p:par>
                                    <p:cTn id="39" presetID="10" presetClass="entr" presetSubtype="0" fill="hold" nodeType="withEffect">
                                      <p:stCondLst>
                                        <p:cond delay="500"/>
                                      </p:stCondLst>
                                      <p:childTnLst>
                                        <p:set>
                                          <p:cBhvr>
                                            <p:cTn id="40" dur="1" fill="hold">
                                              <p:stCondLst>
                                                <p:cond delay="0"/>
                                              </p:stCondLst>
                                            </p:cTn>
                                            <p:tgtEl>
                                              <p:spTgt spid="42"/>
                                            </p:tgtEl>
                                            <p:attrNameLst>
                                              <p:attrName>style.visibility</p:attrName>
                                            </p:attrNameLst>
                                          </p:cBhvr>
                                          <p:to>
                                            <p:strVal val="visible"/>
                                          </p:to>
                                        </p:set>
                                        <p:animEffect transition="in" filter="fade">
                                          <p:cBhvr>
                                            <p:cTn id="41" dur="250"/>
                                            <p:tgtEl>
                                              <p:spTgt spid="42"/>
                                            </p:tgtEl>
                                          </p:cBhvr>
                                        </p:animEffect>
                                      </p:childTnLst>
                                    </p:cTn>
                                  </p:par>
                                  <p:par>
                                    <p:cTn id="42" presetID="42" presetClass="path" presetSubtype="0" decel="100000" fill="hold" nodeType="withEffect">
                                      <p:stCondLst>
                                        <p:cond delay="500"/>
                                      </p:stCondLst>
                                      <p:childTnLst>
                                        <p:animMotion origin="layout" path="M -0.06211 0.04305 L 2.08333E-6 7.40741E-7 " pathEditMode="relative" rAng="0" ptsTypes="AA">
                                          <p:cBhvr>
                                            <p:cTn id="43" dur="500" fill="hold"/>
                                            <p:tgtEl>
                                              <p:spTgt spid="42"/>
                                            </p:tgtEl>
                                            <p:attrNameLst>
                                              <p:attrName>ppt_x</p:attrName>
                                              <p:attrName>ppt_y</p:attrName>
                                            </p:attrNameLst>
                                          </p:cBhvr>
                                          <p:rCtr x="3099" y="-2153"/>
                                        </p:animMotion>
                                      </p:childTnLst>
                                    </p:cTn>
                                  </p:par>
                                  <p:par>
                                    <p:cTn id="44" presetID="6" presetClass="emph" presetSubtype="0" decel="100000" fill="hold" nodeType="withEffect">
                                      <p:stCondLst>
                                        <p:cond delay="1000"/>
                                      </p:stCondLst>
                                      <p:childTnLst>
                                        <p:animScale>
                                          <p:cBhvr>
                                            <p:cTn id="45" dur="250" fill="hold"/>
                                            <p:tgtEl>
                                              <p:spTgt spid="42"/>
                                            </p:tgtEl>
                                          </p:cBhvr>
                                          <p:by x="80000" y="80000"/>
                                        </p:animScale>
                                      </p:childTnLst>
                                    </p:cTn>
                                  </p:par>
                                  <p:par>
                                    <p:cTn id="46" presetID="6" presetClass="emph" presetSubtype="0" decel="100000" fill="hold" nodeType="withEffect">
                                      <p:stCondLst>
                                        <p:cond delay="1250"/>
                                      </p:stCondLst>
                                      <p:childTnLst>
                                        <p:animScale>
                                          <p:cBhvr>
                                            <p:cTn id="47" dur="250" fill="hold"/>
                                            <p:tgtEl>
                                              <p:spTgt spid="42"/>
                                            </p:tgtEl>
                                          </p:cBhvr>
                                          <p:by x="120000" y="120000"/>
                                        </p:animScale>
                                      </p:childTnLst>
                                    </p:cTn>
                                  </p:par>
                                  <p:par>
                                    <p:cTn id="48" presetID="10" presetClass="entr" presetSubtype="0" fill="hold" nodeType="withEffect">
                                      <p:stCondLst>
                                        <p:cond delay="40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par>
                                    <p:cTn id="51" presetID="6" presetClass="emph" presetSubtype="0" fill="hold" nodeType="withEffect">
                                      <p:stCondLst>
                                        <p:cond delay="400"/>
                                      </p:stCondLst>
                                      <p:childTnLst>
                                        <p:animScale>
                                          <p:cBhvr>
                                            <p:cTn id="52" dur="10" fill="hold"/>
                                            <p:tgtEl>
                                              <p:spTgt spid="28"/>
                                            </p:tgtEl>
                                          </p:cBhvr>
                                          <p:by x="125000" y="125000"/>
                                        </p:animScale>
                                      </p:childTnLst>
                                    </p:cTn>
                                  </p:par>
                                  <p:par>
                                    <p:cTn id="53" presetID="6" presetClass="emph" presetSubtype="0" decel="100000" fill="hold" nodeType="withEffect">
                                      <p:stCondLst>
                                        <p:cond delay="400"/>
                                      </p:stCondLst>
                                      <p:childTnLst>
                                        <p:animScale>
                                          <p:cBhvr>
                                            <p:cTn id="54" dur="750" fill="hold"/>
                                            <p:tgtEl>
                                              <p:spTgt spid="28"/>
                                            </p:tgtEl>
                                          </p:cBhvr>
                                          <p:by x="80000" y="80000"/>
                                        </p:animScale>
                                      </p:childTnLst>
                                    </p:cTn>
                                  </p:par>
                                  <p:par>
                                    <p:cTn id="55" presetID="10" presetClass="entr" presetSubtype="0" fill="hold"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500"/>
                                            <p:tgtEl>
                                              <p:spTgt spid="27"/>
                                            </p:tgtEl>
                                          </p:cBhvr>
                                        </p:animEffect>
                                      </p:childTnLst>
                                    </p:cTn>
                                  </p:par>
                                  <p:par>
                                    <p:cTn id="58" presetID="6" presetClass="emph" presetSubtype="0" fill="hold" nodeType="withEffect">
                                      <p:stCondLst>
                                        <p:cond delay="0"/>
                                      </p:stCondLst>
                                      <p:childTnLst>
                                        <p:animScale>
                                          <p:cBhvr>
                                            <p:cTn id="59" dur="10" fill="hold"/>
                                            <p:tgtEl>
                                              <p:spTgt spid="27"/>
                                            </p:tgtEl>
                                          </p:cBhvr>
                                          <p:by x="125000" y="125000"/>
                                        </p:animScale>
                                      </p:childTnLst>
                                    </p:cTn>
                                  </p:par>
                                  <p:par>
                                    <p:cTn id="60" presetID="6" presetClass="emph" presetSubtype="0" decel="100000" fill="hold" nodeType="withEffect">
                                      <p:stCondLst>
                                        <p:cond delay="0"/>
                                      </p:stCondLst>
                                      <p:childTnLst>
                                        <p:animScale>
                                          <p:cBhvr>
                                            <p:cTn id="61" dur="750" fill="hold"/>
                                            <p:tgtEl>
                                              <p:spTgt spid="27"/>
                                            </p:tgtEl>
                                          </p:cBhvr>
                                          <p:by x="80000" y="8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tmplLst>
              <p:tmpl>
                <p:tnLst>
                  <p:par>
                    <p:cTn presetID="10"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250"/>
                            <p:tgtEl>
                              <p:spTgt spid="17"/>
                            </p:tgtEl>
                          </p:cBhvr>
                        </p:animEffect>
                      </p:childTnLst>
                    </p:cTn>
                  </p:par>
                </p:tnLst>
              </p:tmpl>
            </p:tmplLst>
          </p:bldP>
          <p:bldP spid="17" grpId="1"/>
          <p:bldP spid="19" grpId="0">
            <p:tmplLst>
              <p:tmpl>
                <p:tnLst>
                  <p:par>
                    <p:cTn presetID="10" presetClass="entr" presetSubtype="0" fill="hold" nodeType="withEffect">
                      <p:stCondLst>
                        <p:cond delay="400"/>
                      </p:stCondLst>
                      <p:childTnLst>
                        <p:set>
                          <p:cBhvr>
                            <p:cTn dur="1" fill="hold">
                              <p:stCondLst>
                                <p:cond delay="0"/>
                              </p:stCondLst>
                            </p:cTn>
                            <p:tgtEl>
                              <p:spTgt spid="19"/>
                            </p:tgtEl>
                            <p:attrNameLst>
                              <p:attrName>style.visibility</p:attrName>
                            </p:attrNameLst>
                          </p:cBhvr>
                          <p:to>
                            <p:strVal val="visible"/>
                          </p:to>
                        </p:set>
                        <p:animEffect transition="in" filter="fade">
                          <p:cBhvr>
                            <p:cTn dur="250"/>
                            <p:tgtEl>
                              <p:spTgt spid="19"/>
                            </p:tgtEl>
                          </p:cBhvr>
                        </p:animEffect>
                      </p:childTnLst>
                    </p:cTn>
                  </p:par>
                </p:tnLst>
              </p:tmpl>
            </p:tmplLst>
          </p:bldP>
          <p:bldP spid="19" grpId="1"/>
        </p:bldLst>
      </p:timing>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cSld name="1_Title &amp;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12107-41AE-4F14-B72C-B0F8C9AD8D70}"/>
              </a:ext>
            </a:extLst>
          </p:cNvPr>
          <p:cNvSpPr>
            <a:spLocks noGrp="1"/>
          </p:cNvSpPr>
          <p:nvPr>
            <p:ph type="title" hasCustomPrompt="1"/>
          </p:nvPr>
        </p:nvSpPr>
        <p:spPr/>
        <p:txBody>
          <a:bodyPr/>
          <a:lstStyle>
            <a:lvl1pPr>
              <a:defRPr/>
            </a:lvl1pPr>
          </a:lstStyle>
          <a:p>
            <a:r>
              <a:rPr lang="en-US" dirty="0"/>
              <a:t>Title Here, Max 3 Lines, Capitalize, Bold, White, 28</a:t>
            </a:r>
          </a:p>
        </p:txBody>
      </p:sp>
      <p:sp>
        <p:nvSpPr>
          <p:cNvPr id="7" name="Text Placeholder 6">
            <a:extLst>
              <a:ext uri="{FF2B5EF4-FFF2-40B4-BE49-F238E27FC236}">
                <a16:creationId xmlns:a16="http://schemas.microsoft.com/office/drawing/2014/main" id="{D03B3A04-EBA3-4C33-A984-7F64841FD417}"/>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gn="l">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6" name="Content Placeholder 5">
            <a:extLst>
              <a:ext uri="{FF2B5EF4-FFF2-40B4-BE49-F238E27FC236}">
                <a16:creationId xmlns:a16="http://schemas.microsoft.com/office/drawing/2014/main" id="{DCE18944-AA8E-4054-8A6F-D65E1BB045AF}"/>
              </a:ext>
            </a:extLst>
          </p:cNvPr>
          <p:cNvSpPr>
            <a:spLocks noGrp="1"/>
          </p:cNvSpPr>
          <p:nvPr>
            <p:ph sz="quarter" idx="15" hasCustomPrompt="1"/>
          </p:nvPr>
        </p:nvSpPr>
        <p:spPr>
          <a:xfrm>
            <a:off x="2633663" y="217487"/>
            <a:ext cx="6347222" cy="5937251"/>
          </a:xfrm>
        </p:spPr>
        <p:txBody>
          <a:bodyPr anchor="ctr">
            <a:normAutofit/>
          </a:bodyPr>
          <a:lstStyle>
            <a:lvl1pPr marL="0" indent="0" algn="ctr">
              <a:lnSpc>
                <a:spcPct val="100000"/>
              </a:lnSpc>
              <a:spcBef>
                <a:spcPts val="0"/>
              </a:spcBef>
              <a:buNone/>
              <a:defRPr sz="1500">
                <a:solidFill>
                  <a:schemeClr val="tx2"/>
                </a:solidFill>
              </a:defRPr>
            </a:lvl1pPr>
            <a:lvl2pPr marL="342900" indent="0">
              <a:buNone/>
              <a:defRPr>
                <a:solidFill>
                  <a:schemeClr val="tx2"/>
                </a:solidFill>
              </a:defRPr>
            </a:lvl2pPr>
            <a:lvl3pPr marL="685800" indent="0">
              <a:buNone/>
              <a:defRPr>
                <a:solidFill>
                  <a:schemeClr val="tx2"/>
                </a:solidFill>
              </a:defRPr>
            </a:lvl3pPr>
            <a:lvl4pPr marL="1028700" indent="0">
              <a:buNone/>
              <a:defRPr>
                <a:solidFill>
                  <a:schemeClr val="tx2"/>
                </a:solidFill>
              </a:defRPr>
            </a:lvl4pPr>
            <a:lvl5pPr marL="1371600" indent="0">
              <a:buNone/>
              <a:defRPr>
                <a:solidFill>
                  <a:schemeClr val="tx2"/>
                </a:solidFill>
              </a:defRPr>
            </a:lvl5pPr>
          </a:lstStyle>
          <a:p>
            <a:pPr lvl="0"/>
            <a:r>
              <a:rPr lang="en-US"/>
              <a:t>Click here to insert a table,</a:t>
            </a:r>
            <a:br>
              <a:rPr lang="en-US"/>
            </a:br>
            <a:r>
              <a:rPr lang="en-US"/>
              <a:t>graph, image or text</a:t>
            </a:r>
          </a:p>
        </p:txBody>
      </p:sp>
      <p:sp>
        <p:nvSpPr>
          <p:cNvPr id="14" name="Text Placeholder 13">
            <a:extLst>
              <a:ext uri="{FF2B5EF4-FFF2-40B4-BE49-F238E27FC236}">
                <a16:creationId xmlns:a16="http://schemas.microsoft.com/office/drawing/2014/main" id="{BB57FF38-5BC9-426C-B394-5CB284F576CE}"/>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7" name="Footer Placeholder 16">
            <a:extLst>
              <a:ext uri="{FF2B5EF4-FFF2-40B4-BE49-F238E27FC236}">
                <a16:creationId xmlns:a16="http://schemas.microsoft.com/office/drawing/2014/main" id="{84D4B8F3-17B2-4DD6-8678-3FDC9693948A}"/>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8" name="Slide Number Placeholder 17">
            <a:extLst>
              <a:ext uri="{FF2B5EF4-FFF2-40B4-BE49-F238E27FC236}">
                <a16:creationId xmlns:a16="http://schemas.microsoft.com/office/drawing/2014/main" id="{31CAFB4F-B42F-41A7-A0AC-1117971BAB00}"/>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2637494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7544">
          <p15:clr>
            <a:srgbClr val="F26B43"/>
          </p15:clr>
        </p15:guide>
        <p15:guide id="2" pos="2216">
          <p15:clr>
            <a:srgbClr val="F26B43"/>
          </p15:clr>
        </p15:guide>
        <p15:guide id="3" orient="horz" pos="136">
          <p15:clr>
            <a:srgbClr val="F26B43"/>
          </p15:clr>
        </p15:guide>
        <p15:guide id="4" orient="horz" pos="3880">
          <p15:clr>
            <a:srgbClr val="F26B43"/>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cSld name="1_Section Header">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44795E-D97A-4E52-807A-94F7255255DE}"/>
              </a:ext>
            </a:extLst>
          </p:cNvPr>
          <p:cNvSpPr>
            <a:spLocks/>
          </p:cNvSpPr>
          <p:nvPr/>
        </p:nvSpPr>
        <p:spPr>
          <a:xfrm>
            <a:off x="0" y="0"/>
            <a:ext cx="9144000" cy="6858000"/>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54" name="Text Placeholder 53">
            <a:extLst>
              <a:ext uri="{FF2B5EF4-FFF2-40B4-BE49-F238E27FC236}">
                <a16:creationId xmlns:a16="http://schemas.microsoft.com/office/drawing/2014/main" id="{FA63DC80-6BA5-4A1B-B3B5-B52407E6358C}"/>
              </a:ext>
            </a:extLst>
          </p:cNvPr>
          <p:cNvSpPr>
            <a:spLocks noGrp="1"/>
          </p:cNvSpPr>
          <p:nvPr>
            <p:ph type="body" sz="quarter" idx="12" hasCustomPrompt="1"/>
          </p:nvPr>
        </p:nvSpPr>
        <p:spPr>
          <a:xfrm>
            <a:off x="1150144" y="1403351"/>
            <a:ext cx="4945856" cy="2862263"/>
          </a:xfrm>
        </p:spPr>
        <p:txBody>
          <a:bodyPr lIns="0" tIns="0" rIns="0" bIns="0" anchor="b">
            <a:normAutofit/>
          </a:bodyPr>
          <a:lstStyle>
            <a:lvl1pPr marL="0" indent="0">
              <a:lnSpc>
                <a:spcPct val="100000"/>
              </a:lnSpc>
              <a:spcBef>
                <a:spcPts val="0"/>
              </a:spcBef>
              <a:spcAft>
                <a:spcPts val="0"/>
              </a:spcAft>
              <a:buNone/>
              <a:defRPr sz="4050" b="1">
                <a:solidFill>
                  <a:schemeClr val="bg1"/>
                </a:solidFill>
              </a:defRPr>
            </a:lvl1pPr>
            <a:lvl2pPr indent="0">
              <a:lnSpc>
                <a:spcPct val="100000"/>
              </a:lnSpc>
              <a:buNone/>
              <a:defRPr>
                <a:solidFill>
                  <a:schemeClr val="bg1"/>
                </a:solidFill>
              </a:defRPr>
            </a:lvl2pPr>
            <a:lvl3pPr indent="0">
              <a:lnSpc>
                <a:spcPct val="100000"/>
              </a:lnSpc>
              <a:buNone/>
              <a:defRPr>
                <a:solidFill>
                  <a:schemeClr val="bg1"/>
                </a:solidFill>
              </a:defRPr>
            </a:lvl3pPr>
            <a:lvl4pPr indent="0">
              <a:lnSpc>
                <a:spcPct val="100000"/>
              </a:lnSpc>
              <a:buNone/>
              <a:defRPr>
                <a:solidFill>
                  <a:schemeClr val="bg1"/>
                </a:solidFill>
              </a:defRPr>
            </a:lvl4pPr>
            <a:lvl5pPr indent="0">
              <a:lnSpc>
                <a:spcPct val="100000"/>
              </a:lnSpc>
              <a:buNone/>
              <a:defRPr>
                <a:solidFill>
                  <a:schemeClr val="bg1"/>
                </a:solidFill>
              </a:defRPr>
            </a:lvl5pPr>
          </a:lstStyle>
          <a:p>
            <a:pPr lvl="0"/>
            <a:r>
              <a:rPr lang="en-US" dirty="0"/>
              <a:t>Header Here, Max 4 Lines, Arial, White, Bold, 54, Capitalize</a:t>
            </a:r>
          </a:p>
        </p:txBody>
      </p:sp>
      <p:sp>
        <p:nvSpPr>
          <p:cNvPr id="12" name="Rectangle 11">
            <a:extLst>
              <a:ext uri="{FF2B5EF4-FFF2-40B4-BE49-F238E27FC236}">
                <a16:creationId xmlns:a16="http://schemas.microsoft.com/office/drawing/2014/main" id="{C4DD47F4-8858-4AD6-B826-6165FB439F8C}"/>
              </a:ext>
            </a:extLst>
          </p:cNvPr>
          <p:cNvSpPr>
            <a:spLocks/>
          </p:cNvSpPr>
          <p:nvPr/>
        </p:nvSpPr>
        <p:spPr>
          <a:xfrm>
            <a:off x="7497366" y="0"/>
            <a:ext cx="16466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7" name="Freeform: Shape 36">
            <a:extLst>
              <a:ext uri="{FF2B5EF4-FFF2-40B4-BE49-F238E27FC236}">
                <a16:creationId xmlns:a16="http://schemas.microsoft.com/office/drawing/2014/main" id="{9553A2AC-C38B-4AAB-AC64-E512333604A6}"/>
              </a:ext>
            </a:extLst>
          </p:cNvPr>
          <p:cNvSpPr/>
          <p:nvPr/>
        </p:nvSpPr>
        <p:spPr>
          <a:xfrm>
            <a:off x="7496382" y="2813530"/>
            <a:ext cx="1369539" cy="3652181"/>
          </a:xfrm>
          <a:custGeom>
            <a:avLst/>
            <a:gdLst>
              <a:gd name="connsiteX0" fmla="*/ -1706 w 1826052"/>
              <a:gd name="connsiteY0" fmla="*/ -24 h 3652181"/>
              <a:gd name="connsiteX1" fmla="*/ -1706 w 1826052"/>
              <a:gd name="connsiteY1" fmla="*/ 411943 h 3652181"/>
              <a:gd name="connsiteX2" fmla="*/ 1412413 w 1826052"/>
              <a:gd name="connsiteY2" fmla="*/ 1826067 h 3652181"/>
              <a:gd name="connsiteX3" fmla="*/ -1706 w 1826052"/>
              <a:gd name="connsiteY3" fmla="*/ 3240191 h 3652181"/>
              <a:gd name="connsiteX4" fmla="*/ -1706 w 1826052"/>
              <a:gd name="connsiteY4" fmla="*/ 3652158 h 3652181"/>
              <a:gd name="connsiteX5" fmla="*/ 1824347 w 1826052"/>
              <a:gd name="connsiteY5" fmla="*/ 1826067 h 3652181"/>
              <a:gd name="connsiteX6" fmla="*/ -1706 w 1826052"/>
              <a:gd name="connsiteY6" fmla="*/ -24 h 3652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6052" h="3652181">
                <a:moveTo>
                  <a:pt x="-1706" y="-24"/>
                </a:moveTo>
                <a:lnTo>
                  <a:pt x="-1706" y="411943"/>
                </a:lnTo>
                <a:cubicBezTo>
                  <a:pt x="779288" y="411943"/>
                  <a:pt x="1412413" y="1045067"/>
                  <a:pt x="1412413" y="1826067"/>
                </a:cubicBezTo>
                <a:cubicBezTo>
                  <a:pt x="1412413" y="2607067"/>
                  <a:pt x="779288" y="3240191"/>
                  <a:pt x="-1706" y="3240191"/>
                </a:cubicBezTo>
                <a:lnTo>
                  <a:pt x="-1706" y="3652158"/>
                </a:lnTo>
                <a:cubicBezTo>
                  <a:pt x="1006804" y="3652158"/>
                  <a:pt x="1824347" y="2834593"/>
                  <a:pt x="1824347" y="1826067"/>
                </a:cubicBezTo>
                <a:cubicBezTo>
                  <a:pt x="1824347" y="817541"/>
                  <a:pt x="1006804" y="-24"/>
                  <a:pt x="-1706" y="-24"/>
                </a:cubicBezTo>
                <a:close/>
              </a:path>
            </a:pathLst>
          </a:custGeom>
          <a:solidFill>
            <a:schemeClr val="tx2"/>
          </a:solidFill>
          <a:ln w="5594" cap="flat">
            <a:noFill/>
            <a:prstDash val="solid"/>
            <a:miter/>
          </a:ln>
        </p:spPr>
        <p:txBody>
          <a:bodyPr rtlCol="0" anchor="ctr"/>
          <a:lstStyle/>
          <a:p>
            <a:endParaRPr lang="en-US" sz="1350"/>
          </a:p>
        </p:txBody>
      </p:sp>
      <p:grpSp>
        <p:nvGrpSpPr>
          <p:cNvPr id="48" name="Group 47">
            <a:extLst>
              <a:ext uri="{FF2B5EF4-FFF2-40B4-BE49-F238E27FC236}">
                <a16:creationId xmlns:a16="http://schemas.microsoft.com/office/drawing/2014/main" id="{4EC600D5-BBE2-4654-8E62-3B4E8A4B2D40}"/>
              </a:ext>
            </a:extLst>
          </p:cNvPr>
          <p:cNvGrpSpPr/>
          <p:nvPr/>
        </p:nvGrpSpPr>
        <p:grpSpPr>
          <a:xfrm>
            <a:off x="6271121" y="3009900"/>
            <a:ext cx="2446538" cy="3262050"/>
            <a:chOff x="8361495" y="3009900"/>
            <a:chExt cx="3262050" cy="3262050"/>
          </a:xfrm>
        </p:grpSpPr>
        <p:sp>
          <p:nvSpPr>
            <p:cNvPr id="49" name="Oval 48">
              <a:extLst>
                <a:ext uri="{FF2B5EF4-FFF2-40B4-BE49-F238E27FC236}">
                  <a16:creationId xmlns:a16="http://schemas.microsoft.com/office/drawing/2014/main" id="{56A14A1B-8200-443F-9512-9FE93DAC260B}"/>
                </a:ext>
              </a:extLst>
            </p:cNvPr>
            <p:cNvSpPr/>
            <p:nvPr/>
          </p:nvSpPr>
          <p:spPr>
            <a:xfrm>
              <a:off x="8361495" y="3009900"/>
              <a:ext cx="3262050" cy="326205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0" name="Freeform: Shape 49">
              <a:extLst>
                <a:ext uri="{FF2B5EF4-FFF2-40B4-BE49-F238E27FC236}">
                  <a16:creationId xmlns:a16="http://schemas.microsoft.com/office/drawing/2014/main" id="{F4ED4BF5-971B-40CA-B680-55F77A9AE896}"/>
                </a:ext>
              </a:extLst>
            </p:cNvPr>
            <p:cNvSpPr/>
            <p:nvPr/>
          </p:nvSpPr>
          <p:spPr>
            <a:xfrm>
              <a:off x="8388187" y="3032660"/>
              <a:ext cx="1606988" cy="3213920"/>
            </a:xfrm>
            <a:custGeom>
              <a:avLst/>
              <a:gdLst>
                <a:gd name="connsiteX0" fmla="*/ 191164 w 1606988"/>
                <a:gd name="connsiteY0" fmla="*/ 1606937 h 3213920"/>
                <a:gd name="connsiteX1" fmla="*/ 1605283 w 1606988"/>
                <a:gd name="connsiteY1" fmla="*/ 192813 h 3213920"/>
                <a:gd name="connsiteX2" fmla="*/ 1605283 w 1606988"/>
                <a:gd name="connsiteY2" fmla="*/ -24 h 3213920"/>
                <a:gd name="connsiteX3" fmla="*/ -1706 w 1606988"/>
                <a:gd name="connsiteY3" fmla="*/ 1606937 h 3213920"/>
                <a:gd name="connsiteX4" fmla="*/ 1605283 w 1606988"/>
                <a:gd name="connsiteY4" fmla="*/ 3213897 h 3213920"/>
                <a:gd name="connsiteX5" fmla="*/ 1605283 w 1606988"/>
                <a:gd name="connsiteY5" fmla="*/ 3021061 h 3213920"/>
                <a:gd name="connsiteX6" fmla="*/ 191164 w 1606988"/>
                <a:gd name="connsiteY6" fmla="*/ 1606937 h 321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6988" h="3213920">
                  <a:moveTo>
                    <a:pt x="191164" y="1606937"/>
                  </a:moveTo>
                  <a:cubicBezTo>
                    <a:pt x="191164" y="825936"/>
                    <a:pt x="824288" y="192813"/>
                    <a:pt x="1605283" y="192813"/>
                  </a:cubicBezTo>
                  <a:lnTo>
                    <a:pt x="1605283" y="-24"/>
                  </a:lnTo>
                  <a:cubicBezTo>
                    <a:pt x="717779" y="-24"/>
                    <a:pt x="-1706" y="719438"/>
                    <a:pt x="-1706" y="1606937"/>
                  </a:cubicBezTo>
                  <a:cubicBezTo>
                    <a:pt x="-1706" y="2494435"/>
                    <a:pt x="717779" y="3213897"/>
                    <a:pt x="1605283" y="3213897"/>
                  </a:cubicBezTo>
                  <a:lnTo>
                    <a:pt x="1605283" y="3021061"/>
                  </a:lnTo>
                  <a:cubicBezTo>
                    <a:pt x="824288" y="3021061"/>
                    <a:pt x="191164" y="2387937"/>
                    <a:pt x="191164" y="1606937"/>
                  </a:cubicBezTo>
                  <a:close/>
                </a:path>
              </a:pathLst>
            </a:custGeom>
            <a:solidFill>
              <a:schemeClr val="accent1"/>
            </a:solidFill>
            <a:ln w="5594" cap="flat">
              <a:noFill/>
              <a:prstDash val="solid"/>
              <a:miter/>
            </a:ln>
          </p:spPr>
          <p:txBody>
            <a:bodyPr rtlCol="0" anchor="ctr"/>
            <a:lstStyle/>
            <a:p>
              <a:endParaRPr lang="en-US" sz="1350"/>
            </a:p>
          </p:txBody>
        </p:sp>
      </p:grpSp>
      <p:sp>
        <p:nvSpPr>
          <p:cNvPr id="19" name="Rectangle 18">
            <a:extLst>
              <a:ext uri="{FF2B5EF4-FFF2-40B4-BE49-F238E27FC236}">
                <a16:creationId xmlns:a16="http://schemas.microsoft.com/office/drawing/2014/main" id="{AC89A6F0-8CCC-4A66-940B-FF39B0C23A59}"/>
              </a:ext>
            </a:extLst>
          </p:cNvPr>
          <p:cNvSpPr>
            <a:spLocks/>
          </p:cNvSpPr>
          <p:nvPr/>
        </p:nvSpPr>
        <p:spPr>
          <a:xfrm>
            <a:off x="6127827" y="1640114"/>
            <a:ext cx="1369539" cy="52178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28" name="Picture 27" descr="A picture containing text, clipart&#10;&#10;Description automatically generated">
            <a:extLst>
              <a:ext uri="{FF2B5EF4-FFF2-40B4-BE49-F238E27FC236}">
                <a16:creationId xmlns:a16="http://schemas.microsoft.com/office/drawing/2014/main" id="{DBB89372-4C80-40E2-9C2B-8584110EE89C}"/>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6332" y="436246"/>
            <a:ext cx="1625314" cy="592455"/>
          </a:xfrm>
          <a:prstGeom prst="rect">
            <a:avLst/>
          </a:prstGeom>
        </p:spPr>
      </p:pic>
      <p:grpSp>
        <p:nvGrpSpPr>
          <p:cNvPr id="45" name="Group 44">
            <a:extLst>
              <a:ext uri="{FF2B5EF4-FFF2-40B4-BE49-F238E27FC236}">
                <a16:creationId xmlns:a16="http://schemas.microsoft.com/office/drawing/2014/main" id="{58D0601A-FED8-4106-9B16-10548E29D580}"/>
              </a:ext>
            </a:extLst>
          </p:cNvPr>
          <p:cNvGrpSpPr/>
          <p:nvPr/>
        </p:nvGrpSpPr>
        <p:grpSpPr>
          <a:xfrm>
            <a:off x="6271121" y="3009900"/>
            <a:ext cx="2446538" cy="3262050"/>
            <a:chOff x="8361495" y="3009900"/>
            <a:chExt cx="3262050" cy="3262050"/>
          </a:xfrm>
        </p:grpSpPr>
        <p:sp>
          <p:nvSpPr>
            <p:cNvPr id="46" name="Oval 45">
              <a:extLst>
                <a:ext uri="{FF2B5EF4-FFF2-40B4-BE49-F238E27FC236}">
                  <a16:creationId xmlns:a16="http://schemas.microsoft.com/office/drawing/2014/main" id="{9BBEFBEF-B76B-4B1B-8566-4B8B1165D63D}"/>
                </a:ext>
              </a:extLst>
            </p:cNvPr>
            <p:cNvSpPr/>
            <p:nvPr/>
          </p:nvSpPr>
          <p:spPr>
            <a:xfrm>
              <a:off x="8361495" y="3009900"/>
              <a:ext cx="3262050" cy="326205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7" name="Freeform: Shape 46">
              <a:extLst>
                <a:ext uri="{FF2B5EF4-FFF2-40B4-BE49-F238E27FC236}">
                  <a16:creationId xmlns:a16="http://schemas.microsoft.com/office/drawing/2014/main" id="{E4556146-5CE4-4E73-B2F2-D746D7F24672}"/>
                </a:ext>
              </a:extLst>
            </p:cNvPr>
            <p:cNvSpPr/>
            <p:nvPr/>
          </p:nvSpPr>
          <p:spPr>
            <a:xfrm>
              <a:off x="8388187" y="3032660"/>
              <a:ext cx="1606988" cy="3213920"/>
            </a:xfrm>
            <a:custGeom>
              <a:avLst/>
              <a:gdLst>
                <a:gd name="connsiteX0" fmla="*/ 191164 w 1606988"/>
                <a:gd name="connsiteY0" fmla="*/ 1606937 h 3213920"/>
                <a:gd name="connsiteX1" fmla="*/ 1605283 w 1606988"/>
                <a:gd name="connsiteY1" fmla="*/ 192813 h 3213920"/>
                <a:gd name="connsiteX2" fmla="*/ 1605283 w 1606988"/>
                <a:gd name="connsiteY2" fmla="*/ -24 h 3213920"/>
                <a:gd name="connsiteX3" fmla="*/ -1706 w 1606988"/>
                <a:gd name="connsiteY3" fmla="*/ 1606937 h 3213920"/>
                <a:gd name="connsiteX4" fmla="*/ 1605283 w 1606988"/>
                <a:gd name="connsiteY4" fmla="*/ 3213897 h 3213920"/>
                <a:gd name="connsiteX5" fmla="*/ 1605283 w 1606988"/>
                <a:gd name="connsiteY5" fmla="*/ 3021061 h 3213920"/>
                <a:gd name="connsiteX6" fmla="*/ 191164 w 1606988"/>
                <a:gd name="connsiteY6" fmla="*/ 1606937 h 3213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6988" h="3213920">
                  <a:moveTo>
                    <a:pt x="191164" y="1606937"/>
                  </a:moveTo>
                  <a:cubicBezTo>
                    <a:pt x="191164" y="825936"/>
                    <a:pt x="824288" y="192813"/>
                    <a:pt x="1605283" y="192813"/>
                  </a:cubicBezTo>
                  <a:lnTo>
                    <a:pt x="1605283" y="-24"/>
                  </a:lnTo>
                  <a:cubicBezTo>
                    <a:pt x="717779" y="-24"/>
                    <a:pt x="-1706" y="719438"/>
                    <a:pt x="-1706" y="1606937"/>
                  </a:cubicBezTo>
                  <a:cubicBezTo>
                    <a:pt x="-1706" y="2494435"/>
                    <a:pt x="717779" y="3213897"/>
                    <a:pt x="1605283" y="3213897"/>
                  </a:cubicBezTo>
                  <a:lnTo>
                    <a:pt x="1605283" y="3021061"/>
                  </a:lnTo>
                  <a:cubicBezTo>
                    <a:pt x="824288" y="3021061"/>
                    <a:pt x="191164" y="2387937"/>
                    <a:pt x="191164" y="1606937"/>
                  </a:cubicBezTo>
                  <a:close/>
                </a:path>
              </a:pathLst>
            </a:custGeom>
            <a:solidFill>
              <a:schemeClr val="accent2"/>
            </a:solidFill>
            <a:ln w="5594" cap="flat">
              <a:noFill/>
              <a:prstDash val="solid"/>
              <a:miter/>
            </a:ln>
          </p:spPr>
          <p:txBody>
            <a:bodyPr rtlCol="0" anchor="ctr"/>
            <a:lstStyle/>
            <a:p>
              <a:endParaRPr lang="en-US" sz="1350"/>
            </a:p>
          </p:txBody>
        </p:sp>
      </p:grpSp>
      <p:sp>
        <p:nvSpPr>
          <p:cNvPr id="52" name="Rectangle 51">
            <a:extLst>
              <a:ext uri="{FF2B5EF4-FFF2-40B4-BE49-F238E27FC236}">
                <a16:creationId xmlns:a16="http://schemas.microsoft.com/office/drawing/2014/main" id="{94404880-266F-45A9-97FB-D3D0FC942533}"/>
              </a:ext>
            </a:extLst>
          </p:cNvPr>
          <p:cNvSpPr>
            <a:spLocks/>
          </p:cNvSpPr>
          <p:nvPr/>
        </p:nvSpPr>
        <p:spPr>
          <a:xfrm>
            <a:off x="6127827" y="1640114"/>
            <a:ext cx="1369539" cy="521788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1" name="Graphic 50">
            <a:extLst>
              <a:ext uri="{FF2B5EF4-FFF2-40B4-BE49-F238E27FC236}">
                <a16:creationId xmlns:a16="http://schemas.microsoft.com/office/drawing/2014/main" id="{51C4A8F2-40CC-4838-A979-E94C2EF0BB3D}"/>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6289949" y="2815796"/>
            <a:ext cx="2573186" cy="3654790"/>
          </a:xfrm>
          <a:prstGeom prst="rect">
            <a:avLst/>
          </a:prstGeom>
        </p:spPr>
      </p:pic>
      <p:sp>
        <p:nvSpPr>
          <p:cNvPr id="30" name="Picture Placeholder 29">
            <a:extLst>
              <a:ext uri="{FF2B5EF4-FFF2-40B4-BE49-F238E27FC236}">
                <a16:creationId xmlns:a16="http://schemas.microsoft.com/office/drawing/2014/main" id="{DC9B3918-BB9A-43A4-809A-35D60C3FAE9D}"/>
              </a:ext>
            </a:extLst>
          </p:cNvPr>
          <p:cNvSpPr>
            <a:spLocks noGrp="1"/>
          </p:cNvSpPr>
          <p:nvPr>
            <p:ph type="pic" sz="quarter" idx="11" hasCustomPrompt="1"/>
          </p:nvPr>
        </p:nvSpPr>
        <p:spPr>
          <a:xfrm>
            <a:off x="6421139" y="3209925"/>
            <a:ext cx="2146500" cy="28620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a:t>
            </a:r>
            <a:br>
              <a:rPr lang="en-US"/>
            </a:br>
            <a:r>
              <a:rPr lang="en-US"/>
              <a:t>insert image</a:t>
            </a:r>
          </a:p>
        </p:txBody>
      </p:sp>
      <p:sp>
        <p:nvSpPr>
          <p:cNvPr id="55" name="Text Placeholder 6">
            <a:extLst>
              <a:ext uri="{FF2B5EF4-FFF2-40B4-BE49-F238E27FC236}">
                <a16:creationId xmlns:a16="http://schemas.microsoft.com/office/drawing/2014/main" id="{1E102A1A-A6F7-41C3-A9C2-9D5B55C5C74B}"/>
              </a:ext>
            </a:extLst>
          </p:cNvPr>
          <p:cNvSpPr>
            <a:spLocks noGrp="1"/>
          </p:cNvSpPr>
          <p:nvPr>
            <p:ph type="body" sz="quarter" idx="13" hasCustomPrompt="1"/>
          </p:nvPr>
        </p:nvSpPr>
        <p:spPr>
          <a:xfrm>
            <a:off x="1173318" y="4373564"/>
            <a:ext cx="4922683" cy="1187449"/>
          </a:xfrm>
        </p:spPr>
        <p:txBody>
          <a:bodyPr lIns="0" rIns="0">
            <a:noAutofit/>
          </a:bodyPr>
          <a:lstStyle>
            <a:lvl1pPr marL="0" indent="0">
              <a:lnSpc>
                <a:spcPct val="100000"/>
              </a:lnSpc>
              <a:spcBef>
                <a:spcPts val="0"/>
              </a:spcBef>
              <a:spcAft>
                <a:spcPts val="0"/>
              </a:spcAft>
              <a:buNone/>
              <a:defRPr sz="1350">
                <a:solidFill>
                  <a:schemeClr val="accent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dirty="0"/>
              <a:t>Slide subtitle here, max 2 lines, </a:t>
            </a:r>
            <a:br>
              <a:rPr lang="en-US" dirty="0"/>
            </a:br>
            <a:r>
              <a:rPr lang="en-US" dirty="0"/>
              <a:t>Arial, cyan, 18, sentence case</a:t>
            </a:r>
          </a:p>
        </p:txBody>
      </p:sp>
      <p:sp>
        <p:nvSpPr>
          <p:cNvPr id="16" name="Footer Placeholder 15">
            <a:extLst>
              <a:ext uri="{FF2B5EF4-FFF2-40B4-BE49-F238E27FC236}">
                <a16:creationId xmlns:a16="http://schemas.microsoft.com/office/drawing/2014/main" id="{D2466EDC-E8C5-40D0-B5D0-E232FD73454F}"/>
              </a:ext>
            </a:extLst>
          </p:cNvPr>
          <p:cNvSpPr>
            <a:spLocks noGrp="1"/>
          </p:cNvSpPr>
          <p:nvPr>
            <p:ph type="ftr" sz="quarter" idx="15"/>
          </p:nvPr>
        </p:nvSpPr>
        <p:spPr/>
        <p:txBody>
          <a:bodyPr/>
          <a:lstStyle>
            <a:lvl1pPr>
              <a:defRPr>
                <a:solidFill>
                  <a:srgbClr val="739AB6"/>
                </a:solidFill>
              </a:defRPr>
            </a:lvl1pPr>
          </a:lstStyle>
          <a:p>
            <a:r>
              <a:rPr lang="en-US"/>
              <a:t>© Copyright 2022 VNS Health. All rights reserved.</a:t>
            </a:r>
          </a:p>
        </p:txBody>
      </p:sp>
      <p:pic>
        <p:nvPicPr>
          <p:cNvPr id="23" name="Graphic 22">
            <a:extLst>
              <a:ext uri="{FF2B5EF4-FFF2-40B4-BE49-F238E27FC236}">
                <a16:creationId xmlns:a16="http://schemas.microsoft.com/office/drawing/2014/main" id="{3FAA8EB2-874A-449B-91DC-F3C7C50A4C31}"/>
              </a:ext>
            </a:extLst>
          </p:cNvPr>
          <p:cNvPicPr>
            <a:picLocks noChangeAspect="1"/>
          </p:cNvPicPr>
          <p:nvPr/>
        </p:nvPicPr>
        <p:blipFill>
          <a:blip r:embed="rId6" cstate="print">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rot="5400000">
            <a:off x="5339573" y="-131425"/>
            <a:ext cx="538924" cy="809625"/>
          </a:xfrm>
          <a:prstGeom prst="rect">
            <a:avLst/>
          </a:prstGeom>
        </p:spPr>
      </p:pic>
      <p:pic>
        <p:nvPicPr>
          <p:cNvPr id="24" name="Graphic 23">
            <a:extLst>
              <a:ext uri="{FF2B5EF4-FFF2-40B4-BE49-F238E27FC236}">
                <a16:creationId xmlns:a16="http://schemas.microsoft.com/office/drawing/2014/main" id="{32131880-4450-46B0-A766-ADA27A378941}"/>
              </a:ext>
            </a:extLst>
          </p:cNvPr>
          <p:cNvPicPr>
            <a:picLocks noChangeAspect="1"/>
          </p:cNvPicPr>
          <p:nvPr/>
        </p:nvPicPr>
        <p:blipFill>
          <a:blip r:embed="rId8" cstate="print">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627" y="4249057"/>
            <a:ext cx="404193" cy="1079500"/>
          </a:xfrm>
          <a:prstGeom prst="rect">
            <a:avLst/>
          </a:prstGeom>
        </p:spPr>
      </p:pic>
    </p:spTree>
    <p:custDataLst>
      <p:tags r:id="rId1"/>
    </p:custDataLst>
    <p:extLst>
      <p:ext uri="{BB962C8B-B14F-4D97-AF65-F5344CB8AC3E}">
        <p14:creationId xmlns:p14="http://schemas.microsoft.com/office/powerpoint/2010/main" val="228485445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decel="100000" fill="hold" nodeType="withEffect">
                                  <p:stCondLst>
                                    <p:cond delay="0"/>
                                  </p:stCondLst>
                                  <p:childTnLst>
                                    <p:animRot by="-21600000">
                                      <p:cBhvr>
                                        <p:cTn id="6" dur="1500" fill="hold"/>
                                        <p:tgtEl>
                                          <p:spTgt spid="45"/>
                                        </p:tgtEl>
                                        <p:attrNameLst>
                                          <p:attrName>r</p:attrName>
                                        </p:attrNameLst>
                                      </p:cBhvr>
                                    </p:animRot>
                                  </p:childTnLst>
                                </p:cTn>
                              </p:par>
                              <p:par>
                                <p:cTn id="7" presetID="8" presetClass="emph" presetSubtype="0" decel="100000" fill="hold" nodeType="withEffect">
                                  <p:stCondLst>
                                    <p:cond delay="0"/>
                                  </p:stCondLst>
                                  <p:childTnLst>
                                    <p:animRot by="21600000">
                                      <p:cBhvr>
                                        <p:cTn id="8" dur="1500" fill="hold"/>
                                        <p:tgtEl>
                                          <p:spTgt spid="48"/>
                                        </p:tgtEl>
                                        <p:attrNameLst>
                                          <p:attrName>r</p:attrName>
                                        </p:attrNameLst>
                                      </p:cBhvr>
                                    </p:animRot>
                                  </p:childTnLst>
                                </p:cTn>
                              </p:par>
                              <p:par>
                                <p:cTn id="9" presetID="1" presetClass="exit" presetSubtype="0" fill="hold" grpId="0" nodeType="withEffect">
                                  <p:stCondLst>
                                    <p:cond delay="400"/>
                                  </p:stCondLst>
                                  <p:childTnLst>
                                    <p:set>
                                      <p:cBhvr>
                                        <p:cTn id="10" dur="1" fill="hold">
                                          <p:stCondLst>
                                            <p:cond delay="0"/>
                                          </p:stCondLst>
                                        </p:cTn>
                                        <p:tgtEl>
                                          <p:spTgt spid="52"/>
                                        </p:tgtEl>
                                        <p:attrNameLst>
                                          <p:attrName>style.visibility</p:attrName>
                                        </p:attrNameLst>
                                      </p:cBhvr>
                                      <p:to>
                                        <p:strVal val="hidden"/>
                                      </p:to>
                                    </p:set>
                                  </p:childTnLst>
                                </p:cTn>
                              </p:par>
                            </p:childTnLst>
                          </p:cTn>
                        </p:par>
                        <p:par>
                          <p:cTn id="11" fill="hold">
                            <p:stCondLst>
                              <p:cond delay="1500"/>
                            </p:stCondLst>
                            <p:childTnLst>
                              <p:par>
                                <p:cTn id="12" presetID="1" presetClass="entr" presetSubtype="0" fill="hold" nodeType="afterEffect">
                                  <p:stCondLst>
                                    <p:cond delay="0"/>
                                  </p:stCondLst>
                                  <p:childTnLst>
                                    <p:set>
                                      <p:cBhvr>
                                        <p:cTn id="13"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cSld name="1_Content, Title &amp; Subtitle (Blue)">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3AF3E03-A2C4-47A0-8390-ED60A648BAB9}"/>
              </a:ext>
            </a:extLst>
          </p:cNvPr>
          <p:cNvSpPr/>
          <p:nvPr/>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6" name="Picture 5" descr="A picture containing text, clipart&#10;&#10;Description automatically generated">
            <a:extLst>
              <a:ext uri="{FF2B5EF4-FFF2-40B4-BE49-F238E27FC236}">
                <a16:creationId xmlns:a16="http://schemas.microsoft.com/office/drawing/2014/main" id="{B3C840CA-897F-415A-853A-547FED7F1FD5}"/>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26332" y="436246"/>
            <a:ext cx="1069181" cy="389735"/>
          </a:xfrm>
          <a:prstGeom prst="rect">
            <a:avLst/>
          </a:prstGeom>
        </p:spPr>
      </p:pic>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rot="16200000">
            <a:off x="8217314" y="6186107"/>
            <a:ext cx="538924" cy="809625"/>
          </a:xfrm>
          <a:prstGeom prst="rect">
            <a:avLst/>
          </a:prstGeom>
        </p:spPr>
      </p:pic>
      <p:sp>
        <p:nvSpPr>
          <p:cNvPr id="2" name="Title 1">
            <a:extLst>
              <a:ext uri="{FF2B5EF4-FFF2-40B4-BE49-F238E27FC236}">
                <a16:creationId xmlns:a16="http://schemas.microsoft.com/office/drawing/2014/main" id="{963AAC43-62AC-4109-9EA5-E623451E4BFF}"/>
              </a:ext>
            </a:extLst>
          </p:cNvPr>
          <p:cNvSpPr>
            <a:spLocks noGrp="1"/>
          </p:cNvSpPr>
          <p:nvPr>
            <p:ph type="title" hasCustomPrompt="1"/>
          </p:nvPr>
        </p:nvSpPr>
        <p:spPr>
          <a:xfrm>
            <a:off x="1645444" y="288932"/>
            <a:ext cx="6922294" cy="484188"/>
          </a:xfrm>
        </p:spPr>
        <p:txBody>
          <a:bodyPr/>
          <a:lstStyle>
            <a:lvl1pPr algn="l">
              <a:defRPr>
                <a:solidFill>
                  <a:schemeClr val="bg1"/>
                </a:solidFill>
              </a:defRPr>
            </a:lvl1pPr>
          </a:lstStyle>
          <a:p>
            <a:r>
              <a:rPr lang="en-US" dirty="0"/>
              <a:t>Title Here, Max 1 Lines, Capitalize, Bold, White, 28</a:t>
            </a:r>
          </a:p>
        </p:txBody>
      </p:sp>
      <p:sp>
        <p:nvSpPr>
          <p:cNvPr id="8" name="Text Placeholder 6">
            <a:extLst>
              <a:ext uri="{FF2B5EF4-FFF2-40B4-BE49-F238E27FC236}">
                <a16:creationId xmlns:a16="http://schemas.microsoft.com/office/drawing/2014/main" id="{E0F92701-B550-4907-A513-4506E528B142}"/>
              </a:ext>
            </a:extLst>
          </p:cNvPr>
          <p:cNvSpPr>
            <a:spLocks noGrp="1"/>
          </p:cNvSpPr>
          <p:nvPr>
            <p:ph type="body" sz="quarter" idx="13" hasCustomPrompt="1"/>
          </p:nvPr>
        </p:nvSpPr>
        <p:spPr>
          <a:xfrm>
            <a:off x="1645444" y="776295"/>
            <a:ext cx="6922294" cy="484188"/>
          </a:xfrm>
        </p:spPr>
        <p:txBody>
          <a:bodyPr lIns="0" rIns="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7C753A4-6ED8-4AEE-A6CB-0FEBDD34144A}"/>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4" name="Footer Placeholder 13">
            <a:extLst>
              <a:ext uri="{FF2B5EF4-FFF2-40B4-BE49-F238E27FC236}">
                <a16:creationId xmlns:a16="http://schemas.microsoft.com/office/drawing/2014/main" id="{5D4ACEC5-BA14-4E22-9B40-D4234FB04D9C}"/>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C69B51AD-5100-45DD-8B9B-5D07B0B015FE}"/>
              </a:ext>
            </a:extLst>
          </p:cNvPr>
          <p:cNvSpPr>
            <a:spLocks noGrp="1"/>
          </p:cNvSpPr>
          <p:nvPr>
            <p:ph type="sldNum" sz="quarter" idx="22"/>
          </p:nvPr>
        </p:nvSpPr>
        <p:spPr/>
        <p:txBody>
          <a:bodyPr/>
          <a:lstStyle>
            <a:lvl1pPr>
              <a:defRPr>
                <a:solidFill>
                  <a:srgbClr val="739AB6"/>
                </a:solidFill>
              </a:defRPr>
            </a:lvl1pPr>
          </a:lstStyle>
          <a:p>
            <a:fld id="{66A3101B-02DE-4DBE-A52F-35092CF47DF2}" type="slidenum">
              <a:rPr lang="en-US" smtClean="0"/>
              <a:pPr/>
              <a:t>‹#›</a:t>
            </a:fld>
            <a:endParaRPr lang="en-US"/>
          </a:p>
        </p:txBody>
      </p:sp>
      <p:sp>
        <p:nvSpPr>
          <p:cNvPr id="5" name="Content Placeholder 4">
            <a:extLst>
              <a:ext uri="{FF2B5EF4-FFF2-40B4-BE49-F238E27FC236}">
                <a16:creationId xmlns:a16="http://schemas.microsoft.com/office/drawing/2014/main" id="{F0BF9A5B-9A01-4F5B-98BC-35ABB4F8F4F3}"/>
              </a:ext>
            </a:extLst>
          </p:cNvPr>
          <p:cNvSpPr>
            <a:spLocks noGrp="1"/>
          </p:cNvSpPr>
          <p:nvPr>
            <p:ph sz="quarter" idx="23" hasCustomPrompt="1"/>
          </p:nvPr>
        </p:nvSpPr>
        <p:spPr>
          <a:xfrm>
            <a:off x="161925" y="1412876"/>
            <a:ext cx="8818960" cy="4633913"/>
          </a:xfrm>
        </p:spPr>
        <p:txBody>
          <a:bodyPr/>
          <a:lstStyle>
            <a:lvl1pPr marL="342900" indent="-342900">
              <a:buClr>
                <a:schemeClr val="bg1"/>
              </a:buClr>
              <a:buFont typeface="Arial" panose="020B0604020202020204" pitchFamily="34" charset="0"/>
              <a:buChar cha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on the content icons to add full size images or videos</a:t>
            </a:r>
          </a:p>
          <a:p>
            <a:pPr lvl="1"/>
            <a:r>
              <a:rPr lang="en-US"/>
              <a:t>Second level bullet example</a:t>
            </a:r>
          </a:p>
          <a:p>
            <a:pPr lvl="2"/>
            <a:r>
              <a:rPr lang="en-US"/>
              <a:t>Third level bullet example</a:t>
            </a:r>
          </a:p>
          <a:p>
            <a:pPr lvl="3"/>
            <a:r>
              <a:rPr lang="en-US"/>
              <a:t>Fourth level bullet example</a:t>
            </a:r>
          </a:p>
          <a:p>
            <a:pPr lvl="4"/>
            <a:r>
              <a:rPr lang="en-US"/>
              <a:t>Fifth level bullet example</a:t>
            </a:r>
          </a:p>
        </p:txBody>
      </p:sp>
    </p:spTree>
    <p:custDataLst>
      <p:tags r:id="rId1"/>
    </p:custDataLst>
    <p:extLst>
      <p:ext uri="{BB962C8B-B14F-4D97-AF65-F5344CB8AC3E}">
        <p14:creationId xmlns:p14="http://schemas.microsoft.com/office/powerpoint/2010/main" val="28430191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cSld name="1_Content, Title &amp; Subtitle (White)">
    <p:bg>
      <p:bgRef idx="1001">
        <a:schemeClr val="bg1"/>
      </p:bgRef>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rot="16200000">
            <a:off x="8217314" y="6186107"/>
            <a:ext cx="538924" cy="809625"/>
          </a:xfrm>
          <a:prstGeom prst="rect">
            <a:avLst/>
          </a:prstGeom>
        </p:spPr>
      </p:pic>
      <p:pic>
        <p:nvPicPr>
          <p:cNvPr id="3" name="Picture 2" descr="Logo&#10;&#10;Description automatically generated">
            <a:extLst>
              <a:ext uri="{FF2B5EF4-FFF2-40B4-BE49-F238E27FC236}">
                <a16:creationId xmlns:a16="http://schemas.microsoft.com/office/drawing/2014/main" id="{6C2099EE-7C2E-4697-83FD-B10AEF040829}"/>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331437" y="431801"/>
            <a:ext cx="1064368" cy="387979"/>
          </a:xfrm>
          <a:prstGeom prst="rect">
            <a:avLst/>
          </a:prstGeom>
        </p:spPr>
      </p:pic>
      <p:sp>
        <p:nvSpPr>
          <p:cNvPr id="13" name="Title 1">
            <a:extLst>
              <a:ext uri="{FF2B5EF4-FFF2-40B4-BE49-F238E27FC236}">
                <a16:creationId xmlns:a16="http://schemas.microsoft.com/office/drawing/2014/main" id="{E10415D3-3BBF-4E62-8F6B-DBCAA3E4A8D2}"/>
              </a:ext>
            </a:extLst>
          </p:cNvPr>
          <p:cNvSpPr>
            <a:spLocks noGrp="1"/>
          </p:cNvSpPr>
          <p:nvPr>
            <p:ph type="title" hasCustomPrompt="1"/>
          </p:nvPr>
        </p:nvSpPr>
        <p:spPr>
          <a:xfrm>
            <a:off x="1645444" y="288000"/>
            <a:ext cx="6922294" cy="484188"/>
          </a:xfrm>
        </p:spPr>
        <p:txBody>
          <a:bodyPr/>
          <a:lstStyle>
            <a:lvl1pPr algn="l">
              <a:defRPr>
                <a:solidFill>
                  <a:schemeClr val="tx2"/>
                </a:solidFill>
              </a:defRPr>
            </a:lvl1pPr>
          </a:lstStyle>
          <a:p>
            <a:r>
              <a:rPr lang="en-US" dirty="0"/>
              <a:t>Title Here, Max 1 Lines, Capitalize, Bold, White, 28</a:t>
            </a:r>
          </a:p>
        </p:txBody>
      </p:sp>
      <p:sp>
        <p:nvSpPr>
          <p:cNvPr id="14" name="Text Placeholder 6">
            <a:extLst>
              <a:ext uri="{FF2B5EF4-FFF2-40B4-BE49-F238E27FC236}">
                <a16:creationId xmlns:a16="http://schemas.microsoft.com/office/drawing/2014/main" id="{F00011F6-4955-482E-B6F3-E838E8E9D894}"/>
              </a:ext>
            </a:extLst>
          </p:cNvPr>
          <p:cNvSpPr>
            <a:spLocks noGrp="1"/>
          </p:cNvSpPr>
          <p:nvPr>
            <p:ph type="body" sz="quarter" idx="13" hasCustomPrompt="1"/>
          </p:nvPr>
        </p:nvSpPr>
        <p:spPr>
          <a:xfrm>
            <a:off x="1645444" y="777600"/>
            <a:ext cx="6922294" cy="484188"/>
          </a:xfrm>
        </p:spPr>
        <p:txBody>
          <a:bodyPr lIns="0" rIns="0">
            <a:normAutofit/>
          </a:bodyPr>
          <a:lstStyle>
            <a:lvl1pPr marL="0" indent="0">
              <a:lnSpc>
                <a:spcPct val="100000"/>
              </a:lnSpc>
              <a:spcBef>
                <a:spcPts val="0"/>
              </a:spcBef>
              <a:spcAft>
                <a:spcPts val="0"/>
              </a:spcAft>
              <a:buNone/>
              <a:defRPr sz="1350">
                <a:solidFill>
                  <a:schemeClr val="tx2"/>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E774A9C-2C8C-40EB-BE56-2125800B8618}"/>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8" name="Footer Placeholder 7">
            <a:extLst>
              <a:ext uri="{FF2B5EF4-FFF2-40B4-BE49-F238E27FC236}">
                <a16:creationId xmlns:a16="http://schemas.microsoft.com/office/drawing/2014/main" id="{AF355A23-11F3-49F6-A141-8DBF6BF95C12}"/>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86F10E12-45AD-427C-BD9D-9521BF173A89}"/>
              </a:ext>
            </a:extLst>
          </p:cNvPr>
          <p:cNvSpPr>
            <a:spLocks noGrp="1"/>
          </p:cNvSpPr>
          <p:nvPr>
            <p:ph type="sldNum" sz="quarter" idx="22"/>
          </p:nvPr>
        </p:nvSpPr>
        <p:spPr/>
        <p:txBody>
          <a:bodyPr/>
          <a:lstStyle>
            <a:lvl1pPr>
              <a:defRPr>
                <a:solidFill>
                  <a:srgbClr val="739AB6"/>
                </a:solidFill>
              </a:defRPr>
            </a:lvl1pPr>
          </a:lstStyle>
          <a:p>
            <a:fld id="{66A3101B-02DE-4DBE-A52F-35092CF47DF2}" type="slidenum">
              <a:rPr lang="en-US" smtClean="0"/>
              <a:pPr/>
              <a:t>‹#›</a:t>
            </a:fld>
            <a:endParaRPr lang="en-US"/>
          </a:p>
        </p:txBody>
      </p:sp>
      <p:sp>
        <p:nvSpPr>
          <p:cNvPr id="9" name="Content Placeholder 4">
            <a:extLst>
              <a:ext uri="{FF2B5EF4-FFF2-40B4-BE49-F238E27FC236}">
                <a16:creationId xmlns:a16="http://schemas.microsoft.com/office/drawing/2014/main" id="{B0CC9FBB-B7A4-4EA3-B224-99AFA18DD9D4}"/>
              </a:ext>
            </a:extLst>
          </p:cNvPr>
          <p:cNvSpPr>
            <a:spLocks noGrp="1"/>
          </p:cNvSpPr>
          <p:nvPr>
            <p:ph sz="quarter" idx="23" hasCustomPrompt="1"/>
          </p:nvPr>
        </p:nvSpPr>
        <p:spPr>
          <a:xfrm>
            <a:off x="161925" y="1412876"/>
            <a:ext cx="8818960" cy="4633913"/>
          </a:xfrm>
        </p:spPr>
        <p:txBody>
          <a:bodyPr/>
          <a:lstStyle>
            <a:lvl1pPr marL="342900" indent="-342900">
              <a:buClr>
                <a:schemeClr val="tx2"/>
              </a:buClr>
              <a:buFont typeface="Arial" panose="020B0604020202020204" pitchFamily="34" charset="0"/>
              <a:buChar char="•"/>
              <a:defRPr>
                <a:solidFill>
                  <a:schemeClr val="tx2"/>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1"/>
                </a:solidFill>
              </a:defRPr>
            </a:lvl5pPr>
          </a:lstStyle>
          <a:p>
            <a:pPr lvl="0"/>
            <a:r>
              <a:rPr lang="en-US"/>
              <a:t>Click on the content icons to add full size images or videos</a:t>
            </a:r>
          </a:p>
          <a:p>
            <a:pPr lvl="1"/>
            <a:r>
              <a:rPr lang="en-US"/>
              <a:t>Second level bullet example</a:t>
            </a:r>
          </a:p>
          <a:p>
            <a:pPr lvl="2"/>
            <a:r>
              <a:rPr lang="en-US"/>
              <a:t>Third level bullet example</a:t>
            </a:r>
          </a:p>
          <a:p>
            <a:pPr lvl="3"/>
            <a:r>
              <a:rPr lang="en-US"/>
              <a:t>Fourth level bullet example</a:t>
            </a:r>
          </a:p>
          <a:p>
            <a:pPr lvl="4"/>
            <a:r>
              <a:rPr lang="en-US"/>
              <a:t>Fifth level bullet example</a:t>
            </a:r>
          </a:p>
        </p:txBody>
      </p:sp>
    </p:spTree>
    <p:custDataLst>
      <p:tags r:id="rId1"/>
    </p:custDataLst>
    <p:extLst>
      <p:ext uri="{BB962C8B-B14F-4D97-AF65-F5344CB8AC3E}">
        <p14:creationId xmlns:p14="http://schemas.microsoft.com/office/powerpoint/2010/main" val="39633143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14104261"/>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p:cSld name="1_Agenda (5 Poi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a:off x="1616868" y="3610138"/>
            <a:ext cx="1755914" cy="2498400"/>
            <a:chOff x="2158949" y="3489063"/>
            <a:chExt cx="2342542"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4453"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rgbClr val="E5007E"/>
            </a:solidFill>
            <a:ln w="3822" cap="flat">
              <a:noFill/>
              <a:prstDash val="solid"/>
              <a:miter/>
            </a:ln>
          </p:spPr>
          <p:txBody>
            <a:bodyPr rtlCol="0" anchor="ctr"/>
            <a:lstStyle/>
            <a:p>
              <a:endParaRPr lang="en-US" sz="1350"/>
            </a:p>
          </p:txBody>
        </p:sp>
      </p:grpSp>
      <p:sp>
        <p:nvSpPr>
          <p:cNvPr id="12" name="Rectangle 11">
            <a:extLst>
              <a:ext uri="{FF2B5EF4-FFF2-40B4-BE49-F238E27FC236}">
                <a16:creationId xmlns:a16="http://schemas.microsoft.com/office/drawing/2014/main" id="{6EA254F5-500B-47B2-99E6-9D08693F8515}"/>
              </a:ext>
            </a:extLst>
          </p:cNvPr>
          <p:cNvSpPr/>
          <p:nvPr/>
        </p:nvSpPr>
        <p:spPr>
          <a:xfrm>
            <a:off x="333375" y="6395713"/>
            <a:ext cx="1782961" cy="24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r>
              <a:rPr lang="en-US" altLang="en-US" sz="600" i="0">
                <a:solidFill>
                  <a:schemeClr val="tx2">
                    <a:alpha val="50000"/>
                  </a:schemeClr>
                </a:solidFill>
              </a:rPr>
              <a:t>© Copyright 2022 VNS Health. All rights reserved.</a:t>
            </a:r>
          </a:p>
        </p:txBody>
      </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1799801" y="3876675"/>
            <a:ext cx="1473995" cy="1965326"/>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41" name="Title 1">
            <a:extLst>
              <a:ext uri="{FF2B5EF4-FFF2-40B4-BE49-F238E27FC236}">
                <a16:creationId xmlns:a16="http://schemas.microsoft.com/office/drawing/2014/main" id="{6B529845-169A-442D-B5B0-3FC62FB56225}"/>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42" name="Text Placeholder 6">
            <a:extLst>
              <a:ext uri="{FF2B5EF4-FFF2-40B4-BE49-F238E27FC236}">
                <a16:creationId xmlns:a16="http://schemas.microsoft.com/office/drawing/2014/main" id="{766C4DB0-C7E6-42DC-90AA-6D545F90DBA7}"/>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38" name="Text Placeholder 13">
            <a:extLst>
              <a:ext uri="{FF2B5EF4-FFF2-40B4-BE49-F238E27FC236}">
                <a16:creationId xmlns:a16="http://schemas.microsoft.com/office/drawing/2014/main" id="{D55EBE13-816B-4763-8CF4-2CBFE90D5FC1}"/>
              </a:ext>
            </a:extLst>
          </p:cNvPr>
          <p:cNvSpPr>
            <a:spLocks noGrp="1"/>
          </p:cNvSpPr>
          <p:nvPr>
            <p:ph type="body" sz="quarter" idx="27"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24" name="Footer Placeholder 23">
            <a:extLst>
              <a:ext uri="{FF2B5EF4-FFF2-40B4-BE49-F238E27FC236}">
                <a16:creationId xmlns:a16="http://schemas.microsoft.com/office/drawing/2014/main" id="{D3B21FB4-92DA-4EB6-A597-22C556038DBE}"/>
              </a:ext>
            </a:extLst>
          </p:cNvPr>
          <p:cNvSpPr>
            <a:spLocks noGrp="1"/>
          </p:cNvSpPr>
          <p:nvPr>
            <p:ph type="ftr" sz="quarter" idx="29"/>
          </p:nvPr>
        </p:nvSpPr>
        <p:spPr/>
        <p:txBody>
          <a:bodyPr/>
          <a:lstStyle/>
          <a:p>
            <a:r>
              <a:rPr lang="en-US"/>
              <a:t>© Copyright 2022 VNS Health. All rights reserved.</a:t>
            </a:r>
          </a:p>
        </p:txBody>
      </p:sp>
      <p:sp>
        <p:nvSpPr>
          <p:cNvPr id="25" name="Slide Number Placeholder 24">
            <a:extLst>
              <a:ext uri="{FF2B5EF4-FFF2-40B4-BE49-F238E27FC236}">
                <a16:creationId xmlns:a16="http://schemas.microsoft.com/office/drawing/2014/main" id="{931B4753-E1F7-45DE-8D27-FC07A31FD4E9}"/>
              </a:ext>
            </a:extLst>
          </p:cNvPr>
          <p:cNvSpPr>
            <a:spLocks noGrp="1"/>
          </p:cNvSpPr>
          <p:nvPr>
            <p:ph type="sldNum" sz="quarter" idx="30"/>
          </p:nvPr>
        </p:nvSpPr>
        <p:spPr/>
        <p:txBody>
          <a:bodyPr/>
          <a:lstStyle/>
          <a:p>
            <a:fld id="{66A3101B-02DE-4DBE-A52F-35092CF47DF2}" type="slidenum">
              <a:rPr lang="en-US" smtClean="0"/>
              <a:pPr/>
              <a:t>‹#›</a:t>
            </a:fld>
            <a:endParaRPr lang="en-US"/>
          </a:p>
        </p:txBody>
      </p:sp>
      <p:sp>
        <p:nvSpPr>
          <p:cNvPr id="39" name="Text Placeholder 10">
            <a:extLst>
              <a:ext uri="{FF2B5EF4-FFF2-40B4-BE49-F238E27FC236}">
                <a16:creationId xmlns:a16="http://schemas.microsoft.com/office/drawing/2014/main" id="{ACA9DE73-97BA-4021-86B5-40F806D978D1}"/>
              </a:ext>
            </a:extLst>
          </p:cNvPr>
          <p:cNvSpPr>
            <a:spLocks noGrp="1"/>
          </p:cNvSpPr>
          <p:nvPr>
            <p:ph type="body" sz="quarter" idx="15" hasCustomPrompt="1"/>
          </p:nvPr>
        </p:nvSpPr>
        <p:spPr>
          <a:xfrm>
            <a:off x="5106591" y="810639"/>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0" name="Text Placeholder 10">
            <a:extLst>
              <a:ext uri="{FF2B5EF4-FFF2-40B4-BE49-F238E27FC236}">
                <a16:creationId xmlns:a16="http://schemas.microsoft.com/office/drawing/2014/main" id="{7AF6EA12-6FF8-45F6-80F4-6238F8ACA3E8}"/>
              </a:ext>
            </a:extLst>
          </p:cNvPr>
          <p:cNvSpPr>
            <a:spLocks noGrp="1"/>
          </p:cNvSpPr>
          <p:nvPr>
            <p:ph type="body" sz="quarter" idx="16" hasCustomPrompt="1"/>
          </p:nvPr>
        </p:nvSpPr>
        <p:spPr>
          <a:xfrm>
            <a:off x="5106591" y="1097814"/>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3" name="Text Placeholder 10">
            <a:extLst>
              <a:ext uri="{FF2B5EF4-FFF2-40B4-BE49-F238E27FC236}">
                <a16:creationId xmlns:a16="http://schemas.microsoft.com/office/drawing/2014/main" id="{17923966-C736-40B9-89FA-0E021567EBC5}"/>
              </a:ext>
            </a:extLst>
          </p:cNvPr>
          <p:cNvSpPr>
            <a:spLocks noGrp="1"/>
          </p:cNvSpPr>
          <p:nvPr>
            <p:ph type="body" sz="quarter" idx="17" hasCustomPrompt="1"/>
          </p:nvPr>
        </p:nvSpPr>
        <p:spPr>
          <a:xfrm>
            <a:off x="5106591" y="1999359"/>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4" name="Text Placeholder 10">
            <a:extLst>
              <a:ext uri="{FF2B5EF4-FFF2-40B4-BE49-F238E27FC236}">
                <a16:creationId xmlns:a16="http://schemas.microsoft.com/office/drawing/2014/main" id="{E1DF400F-5E82-45CF-8255-CC05663ED1CE}"/>
              </a:ext>
            </a:extLst>
          </p:cNvPr>
          <p:cNvSpPr>
            <a:spLocks noGrp="1"/>
          </p:cNvSpPr>
          <p:nvPr>
            <p:ph type="body" sz="quarter" idx="18" hasCustomPrompt="1"/>
          </p:nvPr>
        </p:nvSpPr>
        <p:spPr>
          <a:xfrm>
            <a:off x="5106591" y="2286534"/>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5" name="Text Placeholder 10">
            <a:extLst>
              <a:ext uri="{FF2B5EF4-FFF2-40B4-BE49-F238E27FC236}">
                <a16:creationId xmlns:a16="http://schemas.microsoft.com/office/drawing/2014/main" id="{A8E4F798-63A6-4946-95BB-A0E99C052C1E}"/>
              </a:ext>
            </a:extLst>
          </p:cNvPr>
          <p:cNvSpPr>
            <a:spLocks noGrp="1"/>
          </p:cNvSpPr>
          <p:nvPr>
            <p:ph type="body" sz="quarter" idx="19" hasCustomPrompt="1"/>
          </p:nvPr>
        </p:nvSpPr>
        <p:spPr>
          <a:xfrm>
            <a:off x="5106591" y="3186137"/>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6" name="Text Placeholder 10">
            <a:extLst>
              <a:ext uri="{FF2B5EF4-FFF2-40B4-BE49-F238E27FC236}">
                <a16:creationId xmlns:a16="http://schemas.microsoft.com/office/drawing/2014/main" id="{9259F38D-9937-4F4F-A36D-9BAE1158FC91}"/>
              </a:ext>
            </a:extLst>
          </p:cNvPr>
          <p:cNvSpPr>
            <a:spLocks noGrp="1"/>
          </p:cNvSpPr>
          <p:nvPr>
            <p:ph type="body" sz="quarter" idx="20" hasCustomPrompt="1"/>
          </p:nvPr>
        </p:nvSpPr>
        <p:spPr>
          <a:xfrm>
            <a:off x="5106591" y="3473312"/>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7" name="Text Placeholder 10">
            <a:extLst>
              <a:ext uri="{FF2B5EF4-FFF2-40B4-BE49-F238E27FC236}">
                <a16:creationId xmlns:a16="http://schemas.microsoft.com/office/drawing/2014/main" id="{0FF1D737-6A0E-4EB9-9A99-D7B3E4F9C9CC}"/>
              </a:ext>
            </a:extLst>
          </p:cNvPr>
          <p:cNvSpPr>
            <a:spLocks noGrp="1"/>
          </p:cNvSpPr>
          <p:nvPr>
            <p:ph type="body" sz="quarter" idx="21" hasCustomPrompt="1"/>
          </p:nvPr>
        </p:nvSpPr>
        <p:spPr>
          <a:xfrm>
            <a:off x="5106591" y="4373564"/>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48" name="Text Placeholder 10">
            <a:extLst>
              <a:ext uri="{FF2B5EF4-FFF2-40B4-BE49-F238E27FC236}">
                <a16:creationId xmlns:a16="http://schemas.microsoft.com/office/drawing/2014/main" id="{B5E18B05-9AE5-46C5-8C97-52D118CE0190}"/>
              </a:ext>
            </a:extLst>
          </p:cNvPr>
          <p:cNvSpPr>
            <a:spLocks noGrp="1"/>
          </p:cNvSpPr>
          <p:nvPr>
            <p:ph type="body" sz="quarter" idx="22" hasCustomPrompt="1"/>
          </p:nvPr>
        </p:nvSpPr>
        <p:spPr>
          <a:xfrm>
            <a:off x="5106591" y="4660739"/>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49" name="Text Placeholder 10">
            <a:extLst>
              <a:ext uri="{FF2B5EF4-FFF2-40B4-BE49-F238E27FC236}">
                <a16:creationId xmlns:a16="http://schemas.microsoft.com/office/drawing/2014/main" id="{F6749280-76D3-4BF7-B1A3-738CBA2AC6E1}"/>
              </a:ext>
            </a:extLst>
          </p:cNvPr>
          <p:cNvSpPr>
            <a:spLocks noGrp="1"/>
          </p:cNvSpPr>
          <p:nvPr>
            <p:ph type="body" sz="quarter" idx="23" hasCustomPrompt="1"/>
          </p:nvPr>
        </p:nvSpPr>
        <p:spPr>
          <a:xfrm>
            <a:off x="5106591" y="5561014"/>
            <a:ext cx="2886075" cy="279975"/>
          </a:xfrm>
        </p:spPr>
        <p:txBody>
          <a:bodyPr tIns="0" bIns="0" anchor="b">
            <a:noAutofit/>
          </a:bodyPr>
          <a:lstStyle>
            <a:lvl1pPr marL="0" indent="0">
              <a:lnSpc>
                <a:spcPct val="100000"/>
              </a:lnSpc>
              <a:spcBef>
                <a:spcPts val="0"/>
              </a:spcBef>
              <a:spcAft>
                <a:spcPts val="0"/>
              </a:spcAft>
              <a:buNone/>
              <a:defRPr sz="12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Title, One Line</a:t>
            </a:r>
          </a:p>
        </p:txBody>
      </p:sp>
      <p:sp>
        <p:nvSpPr>
          <p:cNvPr id="50" name="Text Placeholder 10">
            <a:extLst>
              <a:ext uri="{FF2B5EF4-FFF2-40B4-BE49-F238E27FC236}">
                <a16:creationId xmlns:a16="http://schemas.microsoft.com/office/drawing/2014/main" id="{3D39FB5E-BEB7-480E-BD5B-6450B9818247}"/>
              </a:ext>
            </a:extLst>
          </p:cNvPr>
          <p:cNvSpPr>
            <a:spLocks noGrp="1"/>
          </p:cNvSpPr>
          <p:nvPr>
            <p:ph type="body" sz="quarter" idx="24" hasCustomPrompt="1"/>
          </p:nvPr>
        </p:nvSpPr>
        <p:spPr>
          <a:xfrm>
            <a:off x="5106591" y="5848189"/>
            <a:ext cx="2886075" cy="195147"/>
          </a:xfrm>
        </p:spPr>
        <p:txBody>
          <a:bodyPr tIns="0" bIns="0" anchor="t">
            <a:noAutofit/>
          </a:bodyPr>
          <a:lstStyle>
            <a:lvl1pPr marL="0" indent="0">
              <a:lnSpc>
                <a:spcPct val="100000"/>
              </a:lnSpc>
              <a:spcBef>
                <a:spcPts val="0"/>
              </a:spcBef>
              <a:spcAft>
                <a:spcPts val="0"/>
              </a:spcAft>
              <a:buNone/>
              <a:defRPr sz="1050" b="0">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Short section subtitle, one line</a:t>
            </a:r>
          </a:p>
        </p:txBody>
      </p:sp>
      <p:sp>
        <p:nvSpPr>
          <p:cNvPr id="51" name="Text Placeholder 2">
            <a:extLst>
              <a:ext uri="{FF2B5EF4-FFF2-40B4-BE49-F238E27FC236}">
                <a16:creationId xmlns:a16="http://schemas.microsoft.com/office/drawing/2014/main" id="{83C37D6E-1FF2-4690-9AE8-594848D999DC}"/>
              </a:ext>
            </a:extLst>
          </p:cNvPr>
          <p:cNvSpPr>
            <a:spLocks noGrp="1"/>
          </p:cNvSpPr>
          <p:nvPr>
            <p:ph type="body" sz="quarter" idx="25" hasCustomPrompt="1"/>
          </p:nvPr>
        </p:nvSpPr>
        <p:spPr>
          <a:xfrm>
            <a:off x="4117630" y="8096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2" name="Text Placeholder 2">
            <a:extLst>
              <a:ext uri="{FF2B5EF4-FFF2-40B4-BE49-F238E27FC236}">
                <a16:creationId xmlns:a16="http://schemas.microsoft.com/office/drawing/2014/main" id="{59F71BE3-93CA-46AB-8D26-F24596B47601}"/>
              </a:ext>
            </a:extLst>
          </p:cNvPr>
          <p:cNvSpPr>
            <a:spLocks noGrp="1"/>
          </p:cNvSpPr>
          <p:nvPr>
            <p:ph type="body" sz="quarter" idx="26" hasCustomPrompt="1"/>
          </p:nvPr>
        </p:nvSpPr>
        <p:spPr>
          <a:xfrm>
            <a:off x="4117630" y="199707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3" name="Text Placeholder 2">
            <a:extLst>
              <a:ext uri="{FF2B5EF4-FFF2-40B4-BE49-F238E27FC236}">
                <a16:creationId xmlns:a16="http://schemas.microsoft.com/office/drawing/2014/main" id="{CE3E73C4-A37F-460B-BA89-549C9252C14D}"/>
              </a:ext>
            </a:extLst>
          </p:cNvPr>
          <p:cNvSpPr>
            <a:spLocks noGrp="1"/>
          </p:cNvSpPr>
          <p:nvPr>
            <p:ph type="body" sz="quarter" idx="31" hasCustomPrompt="1"/>
          </p:nvPr>
        </p:nvSpPr>
        <p:spPr>
          <a:xfrm>
            <a:off x="4117630" y="31845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4" name="Text Placeholder 2">
            <a:extLst>
              <a:ext uri="{FF2B5EF4-FFF2-40B4-BE49-F238E27FC236}">
                <a16:creationId xmlns:a16="http://schemas.microsoft.com/office/drawing/2014/main" id="{35961274-D222-4A4B-A2DE-0C4295A75A56}"/>
              </a:ext>
            </a:extLst>
          </p:cNvPr>
          <p:cNvSpPr>
            <a:spLocks noGrp="1"/>
          </p:cNvSpPr>
          <p:nvPr>
            <p:ph type="body" sz="quarter" idx="28" hasCustomPrompt="1"/>
          </p:nvPr>
        </p:nvSpPr>
        <p:spPr>
          <a:xfrm>
            <a:off x="4117630" y="437197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5" name="Text Placeholder 2">
            <a:extLst>
              <a:ext uri="{FF2B5EF4-FFF2-40B4-BE49-F238E27FC236}">
                <a16:creationId xmlns:a16="http://schemas.microsoft.com/office/drawing/2014/main" id="{BB6E3DD2-FF2E-4B18-983F-A2BE1151839F}"/>
              </a:ext>
            </a:extLst>
          </p:cNvPr>
          <p:cNvSpPr>
            <a:spLocks noGrp="1"/>
          </p:cNvSpPr>
          <p:nvPr>
            <p:ph type="body" sz="quarter" idx="32" hasCustomPrompt="1"/>
          </p:nvPr>
        </p:nvSpPr>
        <p:spPr>
          <a:xfrm>
            <a:off x="4117630" y="5559426"/>
            <a:ext cx="414338" cy="485775"/>
          </a:xfrm>
        </p:spPr>
        <p:txBody>
          <a:bodyPr anchor="ctr">
            <a:normAutofit/>
          </a:bodyPr>
          <a:lstStyle>
            <a:lvl1pPr marL="0" indent="0" algn="ctr">
              <a:lnSpc>
                <a:spcPct val="100000"/>
              </a:lnSpc>
              <a:spcBef>
                <a:spcPts val="0"/>
              </a:spcBef>
              <a:spcAft>
                <a:spcPts val="0"/>
              </a:spcAft>
              <a:buNone/>
              <a:defRPr sz="1500" b="1">
                <a:solidFill>
                  <a:schemeClr val="tx2"/>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00</a:t>
            </a:r>
          </a:p>
        </p:txBody>
      </p:sp>
      <p:sp>
        <p:nvSpPr>
          <p:cNvPr id="56" name="Text Placeholder 26">
            <a:extLst>
              <a:ext uri="{FF2B5EF4-FFF2-40B4-BE49-F238E27FC236}">
                <a16:creationId xmlns:a16="http://schemas.microsoft.com/office/drawing/2014/main" id="{9B6956B3-17C9-4317-AE21-0960B0D68E06}"/>
              </a:ext>
            </a:extLst>
          </p:cNvPr>
          <p:cNvSpPr>
            <a:spLocks noGrp="1"/>
          </p:cNvSpPr>
          <p:nvPr>
            <p:ph type="body" sz="quarter" idx="33"/>
          </p:nvPr>
        </p:nvSpPr>
        <p:spPr>
          <a:xfrm>
            <a:off x="4612482" y="1096013"/>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7" name="Text Placeholder 26">
            <a:extLst>
              <a:ext uri="{FF2B5EF4-FFF2-40B4-BE49-F238E27FC236}">
                <a16:creationId xmlns:a16="http://schemas.microsoft.com/office/drawing/2014/main" id="{75248F97-C060-4075-825E-ED794A8E61F4}"/>
              </a:ext>
            </a:extLst>
          </p:cNvPr>
          <p:cNvSpPr>
            <a:spLocks noGrp="1"/>
          </p:cNvSpPr>
          <p:nvPr>
            <p:ph type="body" sz="quarter" idx="34"/>
          </p:nvPr>
        </p:nvSpPr>
        <p:spPr>
          <a:xfrm>
            <a:off x="4612482" y="2283607"/>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8" name="Text Placeholder 26">
            <a:extLst>
              <a:ext uri="{FF2B5EF4-FFF2-40B4-BE49-F238E27FC236}">
                <a16:creationId xmlns:a16="http://schemas.microsoft.com/office/drawing/2014/main" id="{34BD2913-D8E5-459B-AFB9-34732FB7C049}"/>
              </a:ext>
            </a:extLst>
          </p:cNvPr>
          <p:cNvSpPr>
            <a:spLocks noGrp="1"/>
          </p:cNvSpPr>
          <p:nvPr>
            <p:ph type="body" sz="quarter" idx="35"/>
          </p:nvPr>
        </p:nvSpPr>
        <p:spPr>
          <a:xfrm>
            <a:off x="4612482" y="3471201"/>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59" name="Text Placeholder 26">
            <a:extLst>
              <a:ext uri="{FF2B5EF4-FFF2-40B4-BE49-F238E27FC236}">
                <a16:creationId xmlns:a16="http://schemas.microsoft.com/office/drawing/2014/main" id="{32770C01-908E-4DAE-9EB6-12E75BF843CC}"/>
              </a:ext>
            </a:extLst>
          </p:cNvPr>
          <p:cNvSpPr>
            <a:spLocks noGrp="1"/>
          </p:cNvSpPr>
          <p:nvPr>
            <p:ph type="body" sz="quarter" idx="36"/>
          </p:nvPr>
        </p:nvSpPr>
        <p:spPr>
          <a:xfrm>
            <a:off x="4612482" y="4658795"/>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
        <p:nvSpPr>
          <p:cNvPr id="60" name="Text Placeholder 26">
            <a:extLst>
              <a:ext uri="{FF2B5EF4-FFF2-40B4-BE49-F238E27FC236}">
                <a16:creationId xmlns:a16="http://schemas.microsoft.com/office/drawing/2014/main" id="{3B923817-7288-4FFC-BFD8-B4A803A2193D}"/>
              </a:ext>
            </a:extLst>
          </p:cNvPr>
          <p:cNvSpPr>
            <a:spLocks noGrp="1"/>
          </p:cNvSpPr>
          <p:nvPr>
            <p:ph type="body" sz="quarter" idx="37"/>
          </p:nvPr>
        </p:nvSpPr>
        <p:spPr>
          <a:xfrm>
            <a:off x="4612482" y="5846388"/>
            <a:ext cx="413147" cy="3600"/>
          </a:xfrm>
          <a:solidFill>
            <a:schemeClr val="accent2"/>
          </a:solidFill>
        </p:spPr>
        <p:txBody>
          <a:bodyPr anchor="ctr">
            <a:noAutofit/>
          </a:bodyPr>
          <a:lstStyle>
            <a:lvl1pPr marL="0" indent="0">
              <a:buNone/>
              <a:defRPr sz="100">
                <a:noFill/>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p:txBody>
      </p:sp>
    </p:spTree>
    <p:custDataLst>
      <p:tags r:id="rId1"/>
    </p:custDataLst>
    <p:extLst>
      <p:ext uri="{BB962C8B-B14F-4D97-AF65-F5344CB8AC3E}">
        <p14:creationId xmlns:p14="http://schemas.microsoft.com/office/powerpoint/2010/main" val="161266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250"/>
                                        <p:tgtEl>
                                          <p:spTgt spid="39"/>
                                        </p:tgtEl>
                                      </p:cBhvr>
                                    </p:animEffect>
                                  </p:childTnLst>
                                </p:cTn>
                              </p:par>
                              <p:par>
                                <p:cTn id="8" presetID="42" presetClass="path" presetSubtype="0" decel="100000" fill="hold" grpId="1" nodeType="withEffect">
                                  <p:stCondLst>
                                    <p:cond delay="200"/>
                                  </p:stCondLst>
                                  <p:childTnLst>
                                    <p:animMotion origin="layout" path="M -0.01718 -0.00023 L -3.54167E-6 -2.22222E-6 " pathEditMode="relative" rAng="0" ptsTypes="AA">
                                      <p:cBhvr>
                                        <p:cTn id="9" dur="500" fill="hold"/>
                                        <p:tgtEl>
                                          <p:spTgt spid="39"/>
                                        </p:tgtEl>
                                        <p:attrNameLst>
                                          <p:attrName>ppt_x</p:attrName>
                                          <p:attrName>ppt_y</p:attrName>
                                        </p:attrNameLst>
                                      </p:cBhvr>
                                      <p:rCtr x="859" y="0"/>
                                    </p:animMotion>
                                  </p:childTnLst>
                                </p:cTn>
                              </p:par>
                              <p:par>
                                <p:cTn id="10" presetID="10" presetClass="entr" presetSubtype="0" fill="hold" grpId="0" nodeType="withEffect">
                                  <p:stCondLst>
                                    <p:cond delay="200"/>
                                  </p:stCondLst>
                                  <p:childTnLst>
                                    <p:set>
                                      <p:cBhvr>
                                        <p:cTn id="11" dur="1" fill="hold">
                                          <p:stCondLst>
                                            <p:cond delay="0"/>
                                          </p:stCondLst>
                                        </p:cTn>
                                        <p:tgtEl>
                                          <p:spTgt spid="40"/>
                                        </p:tgtEl>
                                        <p:attrNameLst>
                                          <p:attrName>style.visibility</p:attrName>
                                        </p:attrNameLst>
                                      </p:cBhvr>
                                      <p:to>
                                        <p:strVal val="visible"/>
                                      </p:to>
                                    </p:set>
                                    <p:animEffect transition="in" filter="fade">
                                      <p:cBhvr>
                                        <p:cTn id="12" dur="250"/>
                                        <p:tgtEl>
                                          <p:spTgt spid="40"/>
                                        </p:tgtEl>
                                      </p:cBhvr>
                                    </p:animEffect>
                                  </p:childTnLst>
                                </p:cTn>
                              </p:par>
                              <p:par>
                                <p:cTn id="13" presetID="42" presetClass="path" presetSubtype="0" decel="100000" fill="hold" grpId="1" nodeType="withEffect">
                                  <p:stCondLst>
                                    <p:cond delay="200"/>
                                  </p:stCondLst>
                                  <p:childTnLst>
                                    <p:animMotion origin="layout" path="M -0.01718 -0.00023 L -3.54167E-6 -2.22222E-6 " pathEditMode="relative" rAng="0" ptsTypes="AA">
                                      <p:cBhvr>
                                        <p:cTn id="14" dur="500" fill="hold"/>
                                        <p:tgtEl>
                                          <p:spTgt spid="40"/>
                                        </p:tgtEl>
                                        <p:attrNameLst>
                                          <p:attrName>ppt_x</p:attrName>
                                          <p:attrName>ppt_y</p:attrName>
                                        </p:attrNameLst>
                                      </p:cBhvr>
                                      <p:rCtr x="859" y="0"/>
                                    </p:animMotion>
                                  </p:childTnLst>
                                </p:cTn>
                              </p:par>
                              <p:par>
                                <p:cTn id="15" presetID="10" presetClass="entr" presetSubtype="0" fill="hold" grpId="0" nodeType="withEffect">
                                  <p:stCondLst>
                                    <p:cond delay="400"/>
                                  </p:stCondLst>
                                  <p:childTnLst>
                                    <p:set>
                                      <p:cBhvr>
                                        <p:cTn id="16" dur="1" fill="hold">
                                          <p:stCondLst>
                                            <p:cond delay="0"/>
                                          </p:stCondLst>
                                        </p:cTn>
                                        <p:tgtEl>
                                          <p:spTgt spid="43"/>
                                        </p:tgtEl>
                                        <p:attrNameLst>
                                          <p:attrName>style.visibility</p:attrName>
                                        </p:attrNameLst>
                                      </p:cBhvr>
                                      <p:to>
                                        <p:strVal val="visible"/>
                                      </p:to>
                                    </p:set>
                                    <p:animEffect transition="in" filter="fade">
                                      <p:cBhvr>
                                        <p:cTn id="17" dur="250"/>
                                        <p:tgtEl>
                                          <p:spTgt spid="43"/>
                                        </p:tgtEl>
                                      </p:cBhvr>
                                    </p:animEffect>
                                  </p:childTnLst>
                                </p:cTn>
                              </p:par>
                              <p:par>
                                <p:cTn id="18" presetID="42" presetClass="path" presetSubtype="0" decel="100000" fill="hold" grpId="1" nodeType="withEffect">
                                  <p:stCondLst>
                                    <p:cond delay="400"/>
                                  </p:stCondLst>
                                  <p:childTnLst>
                                    <p:animMotion origin="layout" path="M -0.01718 -0.00023 L -3.54167E-6 -1.85185E-6 " pathEditMode="relative" rAng="0" ptsTypes="AA">
                                      <p:cBhvr>
                                        <p:cTn id="19" dur="500" fill="hold"/>
                                        <p:tgtEl>
                                          <p:spTgt spid="43"/>
                                        </p:tgtEl>
                                        <p:attrNameLst>
                                          <p:attrName>ppt_x</p:attrName>
                                          <p:attrName>ppt_y</p:attrName>
                                        </p:attrNameLst>
                                      </p:cBhvr>
                                      <p:rCtr x="859" y="0"/>
                                    </p:animMotion>
                                  </p:childTnLst>
                                </p:cTn>
                              </p:par>
                              <p:par>
                                <p:cTn id="20" presetID="10" presetClass="entr" presetSubtype="0" fill="hold" grpId="0" nodeType="withEffect">
                                  <p:stCondLst>
                                    <p:cond delay="400"/>
                                  </p:stCondLst>
                                  <p:childTnLst>
                                    <p:set>
                                      <p:cBhvr>
                                        <p:cTn id="21" dur="1" fill="hold">
                                          <p:stCondLst>
                                            <p:cond delay="0"/>
                                          </p:stCondLst>
                                        </p:cTn>
                                        <p:tgtEl>
                                          <p:spTgt spid="44"/>
                                        </p:tgtEl>
                                        <p:attrNameLst>
                                          <p:attrName>style.visibility</p:attrName>
                                        </p:attrNameLst>
                                      </p:cBhvr>
                                      <p:to>
                                        <p:strVal val="visible"/>
                                      </p:to>
                                    </p:set>
                                    <p:animEffect transition="in" filter="fade">
                                      <p:cBhvr>
                                        <p:cTn id="22" dur="250"/>
                                        <p:tgtEl>
                                          <p:spTgt spid="44"/>
                                        </p:tgtEl>
                                      </p:cBhvr>
                                    </p:animEffect>
                                  </p:childTnLst>
                                </p:cTn>
                              </p:par>
                              <p:par>
                                <p:cTn id="23" presetID="42" presetClass="path" presetSubtype="0" decel="100000" fill="hold" grpId="1" nodeType="withEffect">
                                  <p:stCondLst>
                                    <p:cond delay="400"/>
                                  </p:stCondLst>
                                  <p:childTnLst>
                                    <p:animMotion origin="layout" path="M -0.01718 -0.00023 L -3.54167E-6 -1.85185E-6 " pathEditMode="relative" rAng="0" ptsTypes="AA">
                                      <p:cBhvr>
                                        <p:cTn id="24" dur="500" fill="hold"/>
                                        <p:tgtEl>
                                          <p:spTgt spid="44"/>
                                        </p:tgtEl>
                                        <p:attrNameLst>
                                          <p:attrName>ppt_x</p:attrName>
                                          <p:attrName>ppt_y</p:attrName>
                                        </p:attrNameLst>
                                      </p:cBhvr>
                                      <p:rCtr x="859" y="0"/>
                                    </p:animMotion>
                                  </p:childTnLst>
                                </p:cTn>
                              </p:par>
                              <p:par>
                                <p:cTn id="25" presetID="10" presetClass="entr" presetSubtype="0" fill="hold" grpId="0" nodeType="withEffect">
                                  <p:stCondLst>
                                    <p:cond delay="600"/>
                                  </p:stCondLst>
                                  <p:childTnLst>
                                    <p:set>
                                      <p:cBhvr>
                                        <p:cTn id="26" dur="1" fill="hold">
                                          <p:stCondLst>
                                            <p:cond delay="0"/>
                                          </p:stCondLst>
                                        </p:cTn>
                                        <p:tgtEl>
                                          <p:spTgt spid="45"/>
                                        </p:tgtEl>
                                        <p:attrNameLst>
                                          <p:attrName>style.visibility</p:attrName>
                                        </p:attrNameLst>
                                      </p:cBhvr>
                                      <p:to>
                                        <p:strVal val="visible"/>
                                      </p:to>
                                    </p:set>
                                    <p:animEffect transition="in" filter="fade">
                                      <p:cBhvr>
                                        <p:cTn id="27" dur="250"/>
                                        <p:tgtEl>
                                          <p:spTgt spid="45"/>
                                        </p:tgtEl>
                                      </p:cBhvr>
                                    </p:animEffect>
                                  </p:childTnLst>
                                </p:cTn>
                              </p:par>
                              <p:par>
                                <p:cTn id="28" presetID="42" presetClass="path" presetSubtype="0" decel="100000" fill="hold" grpId="1" nodeType="withEffect">
                                  <p:stCondLst>
                                    <p:cond delay="600"/>
                                  </p:stCondLst>
                                  <p:childTnLst>
                                    <p:animMotion origin="layout" path="M -0.01718 -0.00023 L -3.54167E-6 -2.96296E-6 " pathEditMode="relative" rAng="0" ptsTypes="AA">
                                      <p:cBhvr>
                                        <p:cTn id="29" dur="500" fill="hold"/>
                                        <p:tgtEl>
                                          <p:spTgt spid="45"/>
                                        </p:tgtEl>
                                        <p:attrNameLst>
                                          <p:attrName>ppt_x</p:attrName>
                                          <p:attrName>ppt_y</p:attrName>
                                        </p:attrNameLst>
                                      </p:cBhvr>
                                      <p:rCtr x="859" y="0"/>
                                    </p:animMotion>
                                  </p:childTnLst>
                                </p:cTn>
                              </p:par>
                              <p:par>
                                <p:cTn id="30" presetID="10" presetClass="entr" presetSubtype="0" fill="hold" grpId="0" nodeType="withEffect">
                                  <p:stCondLst>
                                    <p:cond delay="600"/>
                                  </p:stCondLst>
                                  <p:childTnLst>
                                    <p:set>
                                      <p:cBhvr>
                                        <p:cTn id="31" dur="1" fill="hold">
                                          <p:stCondLst>
                                            <p:cond delay="0"/>
                                          </p:stCondLst>
                                        </p:cTn>
                                        <p:tgtEl>
                                          <p:spTgt spid="46"/>
                                        </p:tgtEl>
                                        <p:attrNameLst>
                                          <p:attrName>style.visibility</p:attrName>
                                        </p:attrNameLst>
                                      </p:cBhvr>
                                      <p:to>
                                        <p:strVal val="visible"/>
                                      </p:to>
                                    </p:set>
                                    <p:animEffect transition="in" filter="fade">
                                      <p:cBhvr>
                                        <p:cTn id="32" dur="250"/>
                                        <p:tgtEl>
                                          <p:spTgt spid="46"/>
                                        </p:tgtEl>
                                      </p:cBhvr>
                                    </p:animEffect>
                                  </p:childTnLst>
                                </p:cTn>
                              </p:par>
                              <p:par>
                                <p:cTn id="33" presetID="42" presetClass="path" presetSubtype="0" decel="100000" fill="hold" grpId="1" nodeType="withEffect">
                                  <p:stCondLst>
                                    <p:cond delay="600"/>
                                  </p:stCondLst>
                                  <p:childTnLst>
                                    <p:animMotion origin="layout" path="M -0.01718 -0.00023 L -3.54167E-6 -2.96296E-6 " pathEditMode="relative" rAng="0" ptsTypes="AA">
                                      <p:cBhvr>
                                        <p:cTn id="34" dur="500" fill="hold"/>
                                        <p:tgtEl>
                                          <p:spTgt spid="46"/>
                                        </p:tgtEl>
                                        <p:attrNameLst>
                                          <p:attrName>ppt_x</p:attrName>
                                          <p:attrName>ppt_y</p:attrName>
                                        </p:attrNameLst>
                                      </p:cBhvr>
                                      <p:rCtr x="859" y="0"/>
                                    </p:animMotion>
                                  </p:childTnLst>
                                </p:cTn>
                              </p:par>
                              <p:par>
                                <p:cTn id="35" presetID="10" presetClass="entr" presetSubtype="0" fill="hold" grpId="0" nodeType="withEffect">
                                  <p:stCondLst>
                                    <p:cond delay="800"/>
                                  </p:stCondLst>
                                  <p:childTnLst>
                                    <p:set>
                                      <p:cBhvr>
                                        <p:cTn id="36" dur="1" fill="hold">
                                          <p:stCondLst>
                                            <p:cond delay="0"/>
                                          </p:stCondLst>
                                        </p:cTn>
                                        <p:tgtEl>
                                          <p:spTgt spid="47"/>
                                        </p:tgtEl>
                                        <p:attrNameLst>
                                          <p:attrName>style.visibility</p:attrName>
                                        </p:attrNameLst>
                                      </p:cBhvr>
                                      <p:to>
                                        <p:strVal val="visible"/>
                                      </p:to>
                                    </p:set>
                                    <p:animEffect transition="in" filter="fade">
                                      <p:cBhvr>
                                        <p:cTn id="37" dur="250"/>
                                        <p:tgtEl>
                                          <p:spTgt spid="47"/>
                                        </p:tgtEl>
                                      </p:cBhvr>
                                    </p:animEffect>
                                  </p:childTnLst>
                                </p:cTn>
                              </p:par>
                              <p:par>
                                <p:cTn id="38" presetID="42" presetClass="path" presetSubtype="0" decel="100000" fill="hold" grpId="1" nodeType="withEffect">
                                  <p:stCondLst>
                                    <p:cond delay="800"/>
                                  </p:stCondLst>
                                  <p:childTnLst>
                                    <p:animMotion origin="layout" path="M -0.01718 -0.00024 L -3.54167E-6 4.81481E-6 " pathEditMode="relative" rAng="0" ptsTypes="AA">
                                      <p:cBhvr>
                                        <p:cTn id="39" dur="500" fill="hold"/>
                                        <p:tgtEl>
                                          <p:spTgt spid="47"/>
                                        </p:tgtEl>
                                        <p:attrNameLst>
                                          <p:attrName>ppt_x</p:attrName>
                                          <p:attrName>ppt_y</p:attrName>
                                        </p:attrNameLst>
                                      </p:cBhvr>
                                      <p:rCtr x="859" y="0"/>
                                    </p:animMotion>
                                  </p:childTnLst>
                                </p:cTn>
                              </p:par>
                              <p:par>
                                <p:cTn id="40" presetID="10" presetClass="entr" presetSubtype="0" fill="hold" grpId="0" nodeType="withEffect">
                                  <p:stCondLst>
                                    <p:cond delay="800"/>
                                  </p:stCondLst>
                                  <p:childTnLst>
                                    <p:set>
                                      <p:cBhvr>
                                        <p:cTn id="41" dur="1" fill="hold">
                                          <p:stCondLst>
                                            <p:cond delay="0"/>
                                          </p:stCondLst>
                                        </p:cTn>
                                        <p:tgtEl>
                                          <p:spTgt spid="48"/>
                                        </p:tgtEl>
                                        <p:attrNameLst>
                                          <p:attrName>style.visibility</p:attrName>
                                        </p:attrNameLst>
                                      </p:cBhvr>
                                      <p:to>
                                        <p:strVal val="visible"/>
                                      </p:to>
                                    </p:set>
                                    <p:animEffect transition="in" filter="fade">
                                      <p:cBhvr>
                                        <p:cTn id="42" dur="250"/>
                                        <p:tgtEl>
                                          <p:spTgt spid="48"/>
                                        </p:tgtEl>
                                      </p:cBhvr>
                                    </p:animEffect>
                                  </p:childTnLst>
                                </p:cTn>
                              </p:par>
                              <p:par>
                                <p:cTn id="43" presetID="42" presetClass="path" presetSubtype="0" decel="100000" fill="hold" grpId="1" nodeType="withEffect">
                                  <p:stCondLst>
                                    <p:cond delay="800"/>
                                  </p:stCondLst>
                                  <p:childTnLst>
                                    <p:animMotion origin="layout" path="M -0.01718 -0.00024 L -3.54167E-6 4.81481E-6 " pathEditMode="relative" rAng="0" ptsTypes="AA">
                                      <p:cBhvr>
                                        <p:cTn id="44" dur="500" fill="hold"/>
                                        <p:tgtEl>
                                          <p:spTgt spid="48"/>
                                        </p:tgtEl>
                                        <p:attrNameLst>
                                          <p:attrName>ppt_x</p:attrName>
                                          <p:attrName>ppt_y</p:attrName>
                                        </p:attrNameLst>
                                      </p:cBhvr>
                                      <p:rCtr x="859" y="0"/>
                                    </p:animMotion>
                                  </p:childTnLst>
                                </p:cTn>
                              </p:par>
                              <p:par>
                                <p:cTn id="45" presetID="10" presetClass="entr" presetSubtype="0" fill="hold" grpId="0" nodeType="withEffect">
                                  <p:stCondLst>
                                    <p:cond delay="1000"/>
                                  </p:stCondLst>
                                  <p:childTnLst>
                                    <p:set>
                                      <p:cBhvr>
                                        <p:cTn id="46" dur="1" fill="hold">
                                          <p:stCondLst>
                                            <p:cond delay="0"/>
                                          </p:stCondLst>
                                        </p:cTn>
                                        <p:tgtEl>
                                          <p:spTgt spid="49"/>
                                        </p:tgtEl>
                                        <p:attrNameLst>
                                          <p:attrName>style.visibility</p:attrName>
                                        </p:attrNameLst>
                                      </p:cBhvr>
                                      <p:to>
                                        <p:strVal val="visible"/>
                                      </p:to>
                                    </p:set>
                                    <p:animEffect transition="in" filter="fade">
                                      <p:cBhvr>
                                        <p:cTn id="47" dur="250"/>
                                        <p:tgtEl>
                                          <p:spTgt spid="49"/>
                                        </p:tgtEl>
                                      </p:cBhvr>
                                    </p:animEffect>
                                  </p:childTnLst>
                                </p:cTn>
                              </p:par>
                              <p:par>
                                <p:cTn id="48" presetID="42" presetClass="path" presetSubtype="0" decel="100000" fill="hold" grpId="1" nodeType="withEffect">
                                  <p:stCondLst>
                                    <p:cond delay="1000"/>
                                  </p:stCondLst>
                                  <p:childTnLst>
                                    <p:animMotion origin="layout" path="M -0.01718 -0.00023 L -3.54167E-6 3.33333E-6 " pathEditMode="relative" rAng="0" ptsTypes="AA">
                                      <p:cBhvr>
                                        <p:cTn id="49" dur="500" fill="hold"/>
                                        <p:tgtEl>
                                          <p:spTgt spid="49"/>
                                        </p:tgtEl>
                                        <p:attrNameLst>
                                          <p:attrName>ppt_x</p:attrName>
                                          <p:attrName>ppt_y</p:attrName>
                                        </p:attrNameLst>
                                      </p:cBhvr>
                                      <p:rCtr x="859" y="0"/>
                                    </p:animMotion>
                                  </p:childTnLst>
                                </p:cTn>
                              </p:par>
                              <p:par>
                                <p:cTn id="50" presetID="10" presetClass="entr" presetSubtype="0" fill="hold" grpId="0" nodeType="withEffect">
                                  <p:stCondLst>
                                    <p:cond delay="1000"/>
                                  </p:stCondLst>
                                  <p:childTnLst>
                                    <p:set>
                                      <p:cBhvr>
                                        <p:cTn id="51" dur="1" fill="hold">
                                          <p:stCondLst>
                                            <p:cond delay="0"/>
                                          </p:stCondLst>
                                        </p:cTn>
                                        <p:tgtEl>
                                          <p:spTgt spid="50"/>
                                        </p:tgtEl>
                                        <p:attrNameLst>
                                          <p:attrName>style.visibility</p:attrName>
                                        </p:attrNameLst>
                                      </p:cBhvr>
                                      <p:to>
                                        <p:strVal val="visible"/>
                                      </p:to>
                                    </p:set>
                                    <p:animEffect transition="in" filter="fade">
                                      <p:cBhvr>
                                        <p:cTn id="52" dur="250"/>
                                        <p:tgtEl>
                                          <p:spTgt spid="50"/>
                                        </p:tgtEl>
                                      </p:cBhvr>
                                    </p:animEffect>
                                  </p:childTnLst>
                                </p:cTn>
                              </p:par>
                              <p:par>
                                <p:cTn id="53" presetID="42" presetClass="path" presetSubtype="0" decel="100000" fill="hold" grpId="1" nodeType="withEffect">
                                  <p:stCondLst>
                                    <p:cond delay="1000"/>
                                  </p:stCondLst>
                                  <p:childTnLst>
                                    <p:animMotion origin="layout" path="M -0.01718 -0.00023 L -3.54167E-6 3.33333E-6 " pathEditMode="relative" rAng="0" ptsTypes="AA">
                                      <p:cBhvr>
                                        <p:cTn id="54" dur="500" fill="hold"/>
                                        <p:tgtEl>
                                          <p:spTgt spid="50"/>
                                        </p:tgtEl>
                                        <p:attrNameLst>
                                          <p:attrName>ppt_x</p:attrName>
                                          <p:attrName>ppt_y</p:attrName>
                                        </p:attrNameLst>
                                      </p:cBhvr>
                                      <p:rCtr x="859" y="0"/>
                                    </p:animMotion>
                                  </p:childTnLst>
                                </p:cTn>
                              </p:par>
                              <p:par>
                                <p:cTn id="55" presetID="10" presetClass="entr" presetSubtype="0" fill="hold" grpId="0" nodeType="withEffect">
                                  <p:stCondLst>
                                    <p:cond delay="200"/>
                                  </p:stCondLst>
                                  <p:childTnLst>
                                    <p:set>
                                      <p:cBhvr>
                                        <p:cTn id="56" dur="1" fill="hold">
                                          <p:stCondLst>
                                            <p:cond delay="0"/>
                                          </p:stCondLst>
                                        </p:cTn>
                                        <p:tgtEl>
                                          <p:spTgt spid="51"/>
                                        </p:tgtEl>
                                        <p:attrNameLst>
                                          <p:attrName>style.visibility</p:attrName>
                                        </p:attrNameLst>
                                      </p:cBhvr>
                                      <p:to>
                                        <p:strVal val="visible"/>
                                      </p:to>
                                    </p:set>
                                    <p:animEffect transition="in" filter="fade">
                                      <p:cBhvr>
                                        <p:cTn id="57" dur="250"/>
                                        <p:tgtEl>
                                          <p:spTgt spid="51"/>
                                        </p:tgtEl>
                                      </p:cBhvr>
                                    </p:animEffect>
                                  </p:childTnLst>
                                </p:cTn>
                              </p:par>
                              <p:par>
                                <p:cTn id="58" presetID="42" presetClass="path" presetSubtype="0" decel="100000" fill="hold" grpId="1" nodeType="withEffect">
                                  <p:stCondLst>
                                    <p:cond delay="200"/>
                                  </p:stCondLst>
                                  <p:childTnLst>
                                    <p:animMotion origin="layout" path="M 0.01666 -0.00046 L 3.75E-6 1.85185E-6 " pathEditMode="relative" rAng="0" ptsTypes="AA">
                                      <p:cBhvr>
                                        <p:cTn id="59" dur="500" fill="hold"/>
                                        <p:tgtEl>
                                          <p:spTgt spid="51"/>
                                        </p:tgtEl>
                                        <p:attrNameLst>
                                          <p:attrName>ppt_x</p:attrName>
                                          <p:attrName>ppt_y</p:attrName>
                                        </p:attrNameLst>
                                      </p:cBhvr>
                                      <p:rCtr x="-833" y="23"/>
                                    </p:animMotion>
                                  </p:childTnLst>
                                </p:cTn>
                              </p:par>
                              <p:par>
                                <p:cTn id="60" presetID="10" presetClass="entr" presetSubtype="0" fill="hold" grpId="0" nodeType="withEffect">
                                  <p:stCondLst>
                                    <p:cond delay="400"/>
                                  </p:stCondLst>
                                  <p:childTnLst>
                                    <p:set>
                                      <p:cBhvr>
                                        <p:cTn id="61" dur="1" fill="hold">
                                          <p:stCondLst>
                                            <p:cond delay="0"/>
                                          </p:stCondLst>
                                        </p:cTn>
                                        <p:tgtEl>
                                          <p:spTgt spid="52"/>
                                        </p:tgtEl>
                                        <p:attrNameLst>
                                          <p:attrName>style.visibility</p:attrName>
                                        </p:attrNameLst>
                                      </p:cBhvr>
                                      <p:to>
                                        <p:strVal val="visible"/>
                                      </p:to>
                                    </p:set>
                                    <p:animEffect transition="in" filter="fade">
                                      <p:cBhvr>
                                        <p:cTn id="62" dur="250"/>
                                        <p:tgtEl>
                                          <p:spTgt spid="52"/>
                                        </p:tgtEl>
                                      </p:cBhvr>
                                    </p:animEffect>
                                  </p:childTnLst>
                                </p:cTn>
                              </p:par>
                              <p:par>
                                <p:cTn id="63" presetID="42" presetClass="path" presetSubtype="0" decel="100000" fill="hold" grpId="1" nodeType="withEffect">
                                  <p:stCondLst>
                                    <p:cond delay="400"/>
                                  </p:stCondLst>
                                  <p:childTnLst>
                                    <p:animMotion origin="layout" path="M 0.01666 -0.00046 L 3.75E-6 1.85185E-6 " pathEditMode="relative" rAng="0" ptsTypes="AA">
                                      <p:cBhvr>
                                        <p:cTn id="64" dur="500" fill="hold"/>
                                        <p:tgtEl>
                                          <p:spTgt spid="52"/>
                                        </p:tgtEl>
                                        <p:attrNameLst>
                                          <p:attrName>ppt_x</p:attrName>
                                          <p:attrName>ppt_y</p:attrName>
                                        </p:attrNameLst>
                                      </p:cBhvr>
                                      <p:rCtr x="-833" y="23"/>
                                    </p:animMotion>
                                  </p:childTnLst>
                                </p:cTn>
                              </p:par>
                              <p:par>
                                <p:cTn id="65" presetID="10" presetClass="entr" presetSubtype="0" fill="hold" grpId="0" nodeType="withEffect">
                                  <p:stCondLst>
                                    <p:cond delay="600"/>
                                  </p:stCondLst>
                                  <p:childTnLst>
                                    <p:set>
                                      <p:cBhvr>
                                        <p:cTn id="66" dur="1" fill="hold">
                                          <p:stCondLst>
                                            <p:cond delay="0"/>
                                          </p:stCondLst>
                                        </p:cTn>
                                        <p:tgtEl>
                                          <p:spTgt spid="53"/>
                                        </p:tgtEl>
                                        <p:attrNameLst>
                                          <p:attrName>style.visibility</p:attrName>
                                        </p:attrNameLst>
                                      </p:cBhvr>
                                      <p:to>
                                        <p:strVal val="visible"/>
                                      </p:to>
                                    </p:set>
                                    <p:animEffect transition="in" filter="fade">
                                      <p:cBhvr>
                                        <p:cTn id="67" dur="250"/>
                                        <p:tgtEl>
                                          <p:spTgt spid="53"/>
                                        </p:tgtEl>
                                      </p:cBhvr>
                                    </p:animEffect>
                                  </p:childTnLst>
                                </p:cTn>
                              </p:par>
                              <p:par>
                                <p:cTn id="68" presetID="42" presetClass="path" presetSubtype="0" decel="100000" fill="hold" grpId="1" nodeType="withEffect">
                                  <p:stCondLst>
                                    <p:cond delay="600"/>
                                  </p:stCondLst>
                                  <p:childTnLst>
                                    <p:animMotion origin="layout" path="M 0.01666 -0.00046 L 3.75E-6 1.85185E-6 " pathEditMode="relative" rAng="0" ptsTypes="AA">
                                      <p:cBhvr>
                                        <p:cTn id="69" dur="500" fill="hold"/>
                                        <p:tgtEl>
                                          <p:spTgt spid="53"/>
                                        </p:tgtEl>
                                        <p:attrNameLst>
                                          <p:attrName>ppt_x</p:attrName>
                                          <p:attrName>ppt_y</p:attrName>
                                        </p:attrNameLst>
                                      </p:cBhvr>
                                      <p:rCtr x="-833" y="23"/>
                                    </p:animMotion>
                                  </p:childTnLst>
                                </p:cTn>
                              </p:par>
                              <p:par>
                                <p:cTn id="70" presetID="10" presetClass="entr" presetSubtype="0" fill="hold" grpId="0" nodeType="withEffect">
                                  <p:stCondLst>
                                    <p:cond delay="800"/>
                                  </p:stCondLst>
                                  <p:childTnLst>
                                    <p:set>
                                      <p:cBhvr>
                                        <p:cTn id="71" dur="1" fill="hold">
                                          <p:stCondLst>
                                            <p:cond delay="0"/>
                                          </p:stCondLst>
                                        </p:cTn>
                                        <p:tgtEl>
                                          <p:spTgt spid="54"/>
                                        </p:tgtEl>
                                        <p:attrNameLst>
                                          <p:attrName>style.visibility</p:attrName>
                                        </p:attrNameLst>
                                      </p:cBhvr>
                                      <p:to>
                                        <p:strVal val="visible"/>
                                      </p:to>
                                    </p:set>
                                    <p:animEffect transition="in" filter="fade">
                                      <p:cBhvr>
                                        <p:cTn id="72" dur="250"/>
                                        <p:tgtEl>
                                          <p:spTgt spid="54"/>
                                        </p:tgtEl>
                                      </p:cBhvr>
                                    </p:animEffect>
                                  </p:childTnLst>
                                </p:cTn>
                              </p:par>
                              <p:par>
                                <p:cTn id="73" presetID="42" presetClass="path" presetSubtype="0" decel="100000" fill="hold" grpId="1" nodeType="withEffect">
                                  <p:stCondLst>
                                    <p:cond delay="800"/>
                                  </p:stCondLst>
                                  <p:childTnLst>
                                    <p:animMotion origin="layout" path="M 0.01666 -0.00046 L 3.75E-6 1.85185E-6 " pathEditMode="relative" rAng="0" ptsTypes="AA">
                                      <p:cBhvr>
                                        <p:cTn id="74" dur="500" fill="hold"/>
                                        <p:tgtEl>
                                          <p:spTgt spid="54"/>
                                        </p:tgtEl>
                                        <p:attrNameLst>
                                          <p:attrName>ppt_x</p:attrName>
                                          <p:attrName>ppt_y</p:attrName>
                                        </p:attrNameLst>
                                      </p:cBhvr>
                                      <p:rCtr x="-833" y="23"/>
                                    </p:animMotion>
                                  </p:childTnLst>
                                </p:cTn>
                              </p:par>
                              <p:par>
                                <p:cTn id="75" presetID="10" presetClass="entr" presetSubtype="0" fill="hold" grpId="0" nodeType="withEffect">
                                  <p:stCondLst>
                                    <p:cond delay="1000"/>
                                  </p:stCondLst>
                                  <p:childTnLst>
                                    <p:set>
                                      <p:cBhvr>
                                        <p:cTn id="76" dur="1" fill="hold">
                                          <p:stCondLst>
                                            <p:cond delay="0"/>
                                          </p:stCondLst>
                                        </p:cTn>
                                        <p:tgtEl>
                                          <p:spTgt spid="55"/>
                                        </p:tgtEl>
                                        <p:attrNameLst>
                                          <p:attrName>style.visibility</p:attrName>
                                        </p:attrNameLst>
                                      </p:cBhvr>
                                      <p:to>
                                        <p:strVal val="visible"/>
                                      </p:to>
                                    </p:set>
                                    <p:animEffect transition="in" filter="fade">
                                      <p:cBhvr>
                                        <p:cTn id="77" dur="250"/>
                                        <p:tgtEl>
                                          <p:spTgt spid="55"/>
                                        </p:tgtEl>
                                      </p:cBhvr>
                                    </p:animEffect>
                                  </p:childTnLst>
                                </p:cTn>
                              </p:par>
                              <p:par>
                                <p:cTn id="78" presetID="42" presetClass="path" presetSubtype="0" decel="100000" fill="hold" grpId="1" nodeType="withEffect">
                                  <p:stCondLst>
                                    <p:cond delay="1000"/>
                                  </p:stCondLst>
                                  <p:childTnLst>
                                    <p:animMotion origin="layout" path="M 0.01666 -0.00046 L 3.75E-6 1.85185E-6 " pathEditMode="relative" rAng="0" ptsTypes="AA">
                                      <p:cBhvr>
                                        <p:cTn id="79" dur="500" fill="hold"/>
                                        <p:tgtEl>
                                          <p:spTgt spid="55"/>
                                        </p:tgtEl>
                                        <p:attrNameLst>
                                          <p:attrName>ppt_x</p:attrName>
                                          <p:attrName>ppt_y</p:attrName>
                                        </p:attrNameLst>
                                      </p:cBhvr>
                                      <p:rCtr x="-833" y="23"/>
                                    </p:animMotion>
                                  </p:childTnLst>
                                </p:cTn>
                              </p:par>
                              <p:par>
                                <p:cTn id="80" presetID="16" presetClass="entr" presetSubtype="37" fill="hold" grpId="0" nodeType="withEffect">
                                  <p:stCondLst>
                                    <p:cond delay="200"/>
                                  </p:stCondLst>
                                  <p:childTnLst>
                                    <p:set>
                                      <p:cBhvr>
                                        <p:cTn id="81" dur="1" fill="hold">
                                          <p:stCondLst>
                                            <p:cond delay="0"/>
                                          </p:stCondLst>
                                        </p:cTn>
                                        <p:tgtEl>
                                          <p:spTgt spid="56"/>
                                        </p:tgtEl>
                                        <p:attrNameLst>
                                          <p:attrName>style.visibility</p:attrName>
                                        </p:attrNameLst>
                                      </p:cBhvr>
                                      <p:to>
                                        <p:strVal val="visible"/>
                                      </p:to>
                                    </p:set>
                                    <p:animEffect transition="in" filter="barn(outVertical)">
                                      <p:cBhvr>
                                        <p:cTn id="82" dur="500"/>
                                        <p:tgtEl>
                                          <p:spTgt spid="56"/>
                                        </p:tgtEl>
                                      </p:cBhvr>
                                    </p:animEffect>
                                  </p:childTnLst>
                                </p:cTn>
                              </p:par>
                              <p:par>
                                <p:cTn id="83" presetID="16" presetClass="entr" presetSubtype="37" fill="hold" grpId="0" nodeType="withEffect">
                                  <p:stCondLst>
                                    <p:cond delay="400"/>
                                  </p:stCondLst>
                                  <p:childTnLst>
                                    <p:set>
                                      <p:cBhvr>
                                        <p:cTn id="84" dur="1" fill="hold">
                                          <p:stCondLst>
                                            <p:cond delay="0"/>
                                          </p:stCondLst>
                                        </p:cTn>
                                        <p:tgtEl>
                                          <p:spTgt spid="57"/>
                                        </p:tgtEl>
                                        <p:attrNameLst>
                                          <p:attrName>style.visibility</p:attrName>
                                        </p:attrNameLst>
                                      </p:cBhvr>
                                      <p:to>
                                        <p:strVal val="visible"/>
                                      </p:to>
                                    </p:set>
                                    <p:animEffect transition="in" filter="barn(outVertical)">
                                      <p:cBhvr>
                                        <p:cTn id="85" dur="500"/>
                                        <p:tgtEl>
                                          <p:spTgt spid="57"/>
                                        </p:tgtEl>
                                      </p:cBhvr>
                                    </p:animEffect>
                                  </p:childTnLst>
                                </p:cTn>
                              </p:par>
                              <p:par>
                                <p:cTn id="86" presetID="16" presetClass="entr" presetSubtype="37" fill="hold" grpId="0" nodeType="withEffect">
                                  <p:stCondLst>
                                    <p:cond delay="600"/>
                                  </p:stCondLst>
                                  <p:childTnLst>
                                    <p:set>
                                      <p:cBhvr>
                                        <p:cTn id="87" dur="1" fill="hold">
                                          <p:stCondLst>
                                            <p:cond delay="0"/>
                                          </p:stCondLst>
                                        </p:cTn>
                                        <p:tgtEl>
                                          <p:spTgt spid="58"/>
                                        </p:tgtEl>
                                        <p:attrNameLst>
                                          <p:attrName>style.visibility</p:attrName>
                                        </p:attrNameLst>
                                      </p:cBhvr>
                                      <p:to>
                                        <p:strVal val="visible"/>
                                      </p:to>
                                    </p:set>
                                    <p:animEffect transition="in" filter="barn(outVertical)">
                                      <p:cBhvr>
                                        <p:cTn id="88" dur="500"/>
                                        <p:tgtEl>
                                          <p:spTgt spid="58"/>
                                        </p:tgtEl>
                                      </p:cBhvr>
                                    </p:animEffect>
                                  </p:childTnLst>
                                </p:cTn>
                              </p:par>
                              <p:par>
                                <p:cTn id="89" presetID="16" presetClass="entr" presetSubtype="37" fill="hold" grpId="0" nodeType="withEffect">
                                  <p:stCondLst>
                                    <p:cond delay="800"/>
                                  </p:stCondLst>
                                  <p:childTnLst>
                                    <p:set>
                                      <p:cBhvr>
                                        <p:cTn id="90" dur="1" fill="hold">
                                          <p:stCondLst>
                                            <p:cond delay="0"/>
                                          </p:stCondLst>
                                        </p:cTn>
                                        <p:tgtEl>
                                          <p:spTgt spid="59"/>
                                        </p:tgtEl>
                                        <p:attrNameLst>
                                          <p:attrName>style.visibility</p:attrName>
                                        </p:attrNameLst>
                                      </p:cBhvr>
                                      <p:to>
                                        <p:strVal val="visible"/>
                                      </p:to>
                                    </p:set>
                                    <p:animEffect transition="in" filter="barn(outVertical)">
                                      <p:cBhvr>
                                        <p:cTn id="91" dur="500"/>
                                        <p:tgtEl>
                                          <p:spTgt spid="59"/>
                                        </p:tgtEl>
                                      </p:cBhvr>
                                    </p:animEffect>
                                  </p:childTnLst>
                                </p:cTn>
                              </p:par>
                              <p:par>
                                <p:cTn id="92" presetID="16" presetClass="entr" presetSubtype="37" fill="hold" grpId="0" nodeType="withEffect">
                                  <p:stCondLst>
                                    <p:cond delay="1000"/>
                                  </p:stCondLst>
                                  <p:childTnLst>
                                    <p:set>
                                      <p:cBhvr>
                                        <p:cTn id="93" dur="1" fill="hold">
                                          <p:stCondLst>
                                            <p:cond delay="0"/>
                                          </p:stCondLst>
                                        </p:cTn>
                                        <p:tgtEl>
                                          <p:spTgt spid="60"/>
                                        </p:tgtEl>
                                        <p:attrNameLst>
                                          <p:attrName>style.visibility</p:attrName>
                                        </p:attrNameLst>
                                      </p:cBhvr>
                                      <p:to>
                                        <p:strVal val="visible"/>
                                      </p:to>
                                    </p:set>
                                    <p:animEffect transition="in" filter="barn(outVertical)">
                                      <p:cBhvr>
                                        <p:cTn id="94"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tmplLst>
          <p:tmpl>
            <p:tnLst>
              <p:par>
                <p:cTn presetID="10" presetClass="entr" presetSubtype="0" fill="hold" nodeType="withEffect">
                  <p:stCondLst>
                    <p:cond delay="200"/>
                  </p:stCondLst>
                  <p:childTnLst>
                    <p:set>
                      <p:cBhvr>
                        <p:cTn dur="1" fill="hold">
                          <p:stCondLst>
                            <p:cond delay="0"/>
                          </p:stCondLst>
                        </p:cTn>
                        <p:tgtEl>
                          <p:spTgt spid="39"/>
                        </p:tgtEl>
                        <p:attrNameLst>
                          <p:attrName>style.visibility</p:attrName>
                        </p:attrNameLst>
                      </p:cBhvr>
                      <p:to>
                        <p:strVal val="visible"/>
                      </p:to>
                    </p:set>
                    <p:animEffect transition="in" filter="fade">
                      <p:cBhvr>
                        <p:cTn dur="250"/>
                        <p:tgtEl>
                          <p:spTgt spid="39"/>
                        </p:tgtEl>
                      </p:cBhvr>
                    </p:animEffect>
                  </p:childTnLst>
                </p:cTn>
              </p:par>
            </p:tnLst>
          </p:tmpl>
        </p:tmplLst>
      </p:bldP>
      <p:bldP spid="39" grpId="1"/>
      <p:bldP spid="40" grpId="0">
        <p:tmplLst>
          <p:tmpl>
            <p:tnLst>
              <p:par>
                <p:cTn presetID="10" presetClass="entr" presetSubtype="0" fill="hold" nodeType="withEffect">
                  <p:stCondLst>
                    <p:cond delay="200"/>
                  </p:stCondLst>
                  <p:childTnLst>
                    <p:set>
                      <p:cBhvr>
                        <p:cTn dur="1" fill="hold">
                          <p:stCondLst>
                            <p:cond delay="0"/>
                          </p:stCondLst>
                        </p:cTn>
                        <p:tgtEl>
                          <p:spTgt spid="40"/>
                        </p:tgtEl>
                        <p:attrNameLst>
                          <p:attrName>style.visibility</p:attrName>
                        </p:attrNameLst>
                      </p:cBhvr>
                      <p:to>
                        <p:strVal val="visible"/>
                      </p:to>
                    </p:set>
                    <p:animEffect transition="in" filter="fade">
                      <p:cBhvr>
                        <p:cTn dur="250"/>
                        <p:tgtEl>
                          <p:spTgt spid="40"/>
                        </p:tgtEl>
                      </p:cBhvr>
                    </p:animEffect>
                  </p:childTnLst>
                </p:cTn>
              </p:par>
            </p:tnLst>
          </p:tmpl>
        </p:tmplLst>
      </p:bldP>
      <p:bldP spid="40" grpId="1"/>
      <p:bldP spid="43" grpId="0">
        <p:tmplLst>
          <p:tmpl>
            <p:tnLst>
              <p:par>
                <p:cTn presetID="10" presetClass="entr" presetSubtype="0" fill="hold" nodeType="withEffect">
                  <p:stCondLst>
                    <p:cond delay="400"/>
                  </p:stCondLst>
                  <p:childTnLst>
                    <p:set>
                      <p:cBhvr>
                        <p:cTn dur="1" fill="hold">
                          <p:stCondLst>
                            <p:cond delay="0"/>
                          </p:stCondLst>
                        </p:cTn>
                        <p:tgtEl>
                          <p:spTgt spid="43"/>
                        </p:tgtEl>
                        <p:attrNameLst>
                          <p:attrName>style.visibility</p:attrName>
                        </p:attrNameLst>
                      </p:cBhvr>
                      <p:to>
                        <p:strVal val="visible"/>
                      </p:to>
                    </p:set>
                    <p:animEffect transition="in" filter="fade">
                      <p:cBhvr>
                        <p:cTn dur="250"/>
                        <p:tgtEl>
                          <p:spTgt spid="43"/>
                        </p:tgtEl>
                      </p:cBhvr>
                    </p:animEffect>
                  </p:childTnLst>
                </p:cTn>
              </p:par>
            </p:tnLst>
          </p:tmpl>
        </p:tmplLst>
      </p:bldP>
      <p:bldP spid="43" grpId="1"/>
      <p:bldP spid="44" grpId="0">
        <p:tmplLst>
          <p:tmpl>
            <p:tnLst>
              <p:par>
                <p:cTn presetID="10" presetClass="entr" presetSubtype="0" fill="hold" nodeType="withEffect">
                  <p:stCondLst>
                    <p:cond delay="400"/>
                  </p:stCondLst>
                  <p:childTnLst>
                    <p:set>
                      <p:cBhvr>
                        <p:cTn dur="1" fill="hold">
                          <p:stCondLst>
                            <p:cond delay="0"/>
                          </p:stCondLst>
                        </p:cTn>
                        <p:tgtEl>
                          <p:spTgt spid="44"/>
                        </p:tgtEl>
                        <p:attrNameLst>
                          <p:attrName>style.visibility</p:attrName>
                        </p:attrNameLst>
                      </p:cBhvr>
                      <p:to>
                        <p:strVal val="visible"/>
                      </p:to>
                    </p:set>
                    <p:animEffect transition="in" filter="fade">
                      <p:cBhvr>
                        <p:cTn dur="250"/>
                        <p:tgtEl>
                          <p:spTgt spid="44"/>
                        </p:tgtEl>
                      </p:cBhvr>
                    </p:animEffect>
                  </p:childTnLst>
                </p:cTn>
              </p:par>
            </p:tnLst>
          </p:tmpl>
        </p:tmplLst>
      </p:bldP>
      <p:bldP spid="44" grpId="1"/>
      <p:bldP spid="45" grpId="0">
        <p:tmplLst>
          <p:tmpl>
            <p:tnLst>
              <p:par>
                <p:cTn presetID="10" presetClass="entr" presetSubtype="0" fill="hold" nodeType="withEffect">
                  <p:stCondLst>
                    <p:cond delay="600"/>
                  </p:stCondLst>
                  <p:childTnLst>
                    <p:set>
                      <p:cBhvr>
                        <p:cTn dur="1" fill="hold">
                          <p:stCondLst>
                            <p:cond delay="0"/>
                          </p:stCondLst>
                        </p:cTn>
                        <p:tgtEl>
                          <p:spTgt spid="45"/>
                        </p:tgtEl>
                        <p:attrNameLst>
                          <p:attrName>style.visibility</p:attrName>
                        </p:attrNameLst>
                      </p:cBhvr>
                      <p:to>
                        <p:strVal val="visible"/>
                      </p:to>
                    </p:set>
                    <p:animEffect transition="in" filter="fade">
                      <p:cBhvr>
                        <p:cTn dur="250"/>
                        <p:tgtEl>
                          <p:spTgt spid="45"/>
                        </p:tgtEl>
                      </p:cBhvr>
                    </p:animEffect>
                  </p:childTnLst>
                </p:cTn>
              </p:par>
            </p:tnLst>
          </p:tmpl>
        </p:tmplLst>
      </p:bldP>
      <p:bldP spid="45" grpId="1"/>
      <p:bldP spid="46" grpId="0">
        <p:tmplLst>
          <p:tmpl>
            <p:tnLst>
              <p:par>
                <p:cTn presetID="10" presetClass="entr" presetSubtype="0" fill="hold" nodeType="withEffect">
                  <p:stCondLst>
                    <p:cond delay="600"/>
                  </p:stCondLst>
                  <p:childTnLst>
                    <p:set>
                      <p:cBhvr>
                        <p:cTn dur="1" fill="hold">
                          <p:stCondLst>
                            <p:cond delay="0"/>
                          </p:stCondLst>
                        </p:cTn>
                        <p:tgtEl>
                          <p:spTgt spid="46"/>
                        </p:tgtEl>
                        <p:attrNameLst>
                          <p:attrName>style.visibility</p:attrName>
                        </p:attrNameLst>
                      </p:cBhvr>
                      <p:to>
                        <p:strVal val="visible"/>
                      </p:to>
                    </p:set>
                    <p:animEffect transition="in" filter="fade">
                      <p:cBhvr>
                        <p:cTn dur="250"/>
                        <p:tgtEl>
                          <p:spTgt spid="46"/>
                        </p:tgtEl>
                      </p:cBhvr>
                    </p:animEffect>
                  </p:childTnLst>
                </p:cTn>
              </p:par>
            </p:tnLst>
          </p:tmpl>
        </p:tmplLst>
      </p:bldP>
      <p:bldP spid="46" grpId="1"/>
      <p:bldP spid="47" grpId="0">
        <p:tmplLst>
          <p:tmpl>
            <p:tnLst>
              <p:par>
                <p:cTn presetID="10" presetClass="entr" presetSubtype="0" fill="hold" nodeType="withEffect">
                  <p:stCondLst>
                    <p:cond delay="800"/>
                  </p:stCondLst>
                  <p:childTnLst>
                    <p:set>
                      <p:cBhvr>
                        <p:cTn dur="1" fill="hold">
                          <p:stCondLst>
                            <p:cond delay="0"/>
                          </p:stCondLst>
                        </p:cTn>
                        <p:tgtEl>
                          <p:spTgt spid="47"/>
                        </p:tgtEl>
                        <p:attrNameLst>
                          <p:attrName>style.visibility</p:attrName>
                        </p:attrNameLst>
                      </p:cBhvr>
                      <p:to>
                        <p:strVal val="visible"/>
                      </p:to>
                    </p:set>
                    <p:animEffect transition="in" filter="fade">
                      <p:cBhvr>
                        <p:cTn dur="250"/>
                        <p:tgtEl>
                          <p:spTgt spid="47"/>
                        </p:tgtEl>
                      </p:cBhvr>
                    </p:animEffect>
                  </p:childTnLst>
                </p:cTn>
              </p:par>
            </p:tnLst>
          </p:tmpl>
        </p:tmplLst>
      </p:bldP>
      <p:bldP spid="47" grpId="1"/>
      <p:bldP spid="48" grpId="0">
        <p:tmplLst>
          <p:tmpl>
            <p:tnLst>
              <p:par>
                <p:cTn presetID="10" presetClass="entr" presetSubtype="0" fill="hold" nodeType="withEffect">
                  <p:stCondLst>
                    <p:cond delay="800"/>
                  </p:stCondLst>
                  <p:childTnLst>
                    <p:set>
                      <p:cBhvr>
                        <p:cTn dur="1" fill="hold">
                          <p:stCondLst>
                            <p:cond delay="0"/>
                          </p:stCondLst>
                        </p:cTn>
                        <p:tgtEl>
                          <p:spTgt spid="48"/>
                        </p:tgtEl>
                        <p:attrNameLst>
                          <p:attrName>style.visibility</p:attrName>
                        </p:attrNameLst>
                      </p:cBhvr>
                      <p:to>
                        <p:strVal val="visible"/>
                      </p:to>
                    </p:set>
                    <p:animEffect transition="in" filter="fade">
                      <p:cBhvr>
                        <p:cTn dur="250"/>
                        <p:tgtEl>
                          <p:spTgt spid="48"/>
                        </p:tgtEl>
                      </p:cBhvr>
                    </p:animEffect>
                  </p:childTnLst>
                </p:cTn>
              </p:par>
            </p:tnLst>
          </p:tmpl>
        </p:tmplLst>
      </p:bldP>
      <p:bldP spid="48" grpId="1"/>
      <p:bldP spid="49" grpId="0">
        <p:tmplLst>
          <p:tmpl>
            <p:tnLst>
              <p:par>
                <p:cTn presetID="10" presetClass="entr" presetSubtype="0" fill="hold" nodeType="withEffect">
                  <p:stCondLst>
                    <p:cond delay="1000"/>
                  </p:stCondLst>
                  <p:childTnLst>
                    <p:set>
                      <p:cBhvr>
                        <p:cTn dur="1" fill="hold">
                          <p:stCondLst>
                            <p:cond delay="0"/>
                          </p:stCondLst>
                        </p:cTn>
                        <p:tgtEl>
                          <p:spTgt spid="49"/>
                        </p:tgtEl>
                        <p:attrNameLst>
                          <p:attrName>style.visibility</p:attrName>
                        </p:attrNameLst>
                      </p:cBhvr>
                      <p:to>
                        <p:strVal val="visible"/>
                      </p:to>
                    </p:set>
                    <p:animEffect transition="in" filter="fade">
                      <p:cBhvr>
                        <p:cTn dur="250"/>
                        <p:tgtEl>
                          <p:spTgt spid="49"/>
                        </p:tgtEl>
                      </p:cBhvr>
                    </p:animEffect>
                  </p:childTnLst>
                </p:cTn>
              </p:par>
            </p:tnLst>
          </p:tmpl>
        </p:tmplLst>
      </p:bldP>
      <p:bldP spid="49" grpId="1"/>
      <p:bldP spid="50" grpId="0">
        <p:tmplLst>
          <p:tmpl>
            <p:tnLst>
              <p:par>
                <p:cTn presetID="10" presetClass="entr" presetSubtype="0" fill="hold" nodeType="withEffect">
                  <p:stCondLst>
                    <p:cond delay="1000"/>
                  </p:stCondLst>
                  <p:childTnLst>
                    <p:set>
                      <p:cBhvr>
                        <p:cTn dur="1" fill="hold">
                          <p:stCondLst>
                            <p:cond delay="0"/>
                          </p:stCondLst>
                        </p:cTn>
                        <p:tgtEl>
                          <p:spTgt spid="50"/>
                        </p:tgtEl>
                        <p:attrNameLst>
                          <p:attrName>style.visibility</p:attrName>
                        </p:attrNameLst>
                      </p:cBhvr>
                      <p:to>
                        <p:strVal val="visible"/>
                      </p:to>
                    </p:set>
                    <p:animEffect transition="in" filter="fade">
                      <p:cBhvr>
                        <p:cTn dur="250"/>
                        <p:tgtEl>
                          <p:spTgt spid="50"/>
                        </p:tgtEl>
                      </p:cBhvr>
                    </p:animEffect>
                  </p:childTnLst>
                </p:cTn>
              </p:par>
            </p:tnLst>
          </p:tmpl>
        </p:tmplLst>
      </p:bldP>
      <p:bldP spid="50" grpId="1"/>
      <p:bldP spid="51" grpId="0">
        <p:tmplLst>
          <p:tmpl>
            <p:tnLst>
              <p:par>
                <p:cTn presetID="10" presetClass="entr" presetSubtype="0" fill="hold" nodeType="withEffect">
                  <p:stCondLst>
                    <p:cond delay="200"/>
                  </p:stCondLst>
                  <p:childTnLst>
                    <p:set>
                      <p:cBhvr>
                        <p:cTn dur="1" fill="hold">
                          <p:stCondLst>
                            <p:cond delay="0"/>
                          </p:stCondLst>
                        </p:cTn>
                        <p:tgtEl>
                          <p:spTgt spid="51"/>
                        </p:tgtEl>
                        <p:attrNameLst>
                          <p:attrName>style.visibility</p:attrName>
                        </p:attrNameLst>
                      </p:cBhvr>
                      <p:to>
                        <p:strVal val="visible"/>
                      </p:to>
                    </p:set>
                    <p:animEffect transition="in" filter="fade">
                      <p:cBhvr>
                        <p:cTn dur="250"/>
                        <p:tgtEl>
                          <p:spTgt spid="51"/>
                        </p:tgtEl>
                      </p:cBhvr>
                    </p:animEffect>
                  </p:childTnLst>
                </p:cTn>
              </p:par>
            </p:tnLst>
          </p:tmpl>
        </p:tmplLst>
      </p:bldP>
      <p:bldP spid="51" grpId="1">
        <p:tmplLst>
          <p:tmpl>
            <p:tnLst>
              <p:par>
                <p:cTn presetID="42" presetClass="path" presetSubtype="0" decel="100000" fill="hold" nodeType="withEffect">
                  <p:stCondLst>
                    <p:cond delay="200"/>
                  </p:stCondLst>
                  <p:childTnLst>
                    <p:animMotion origin="layout" path="M 0.01666 -0.00046 L 3.75E-6 1.85185E-6 " pathEditMode="relative" rAng="0" ptsTypes="AA">
                      <p:cBhvr>
                        <p:cTn dur="500" fill="hold"/>
                        <p:tgtEl>
                          <p:spTgt spid="51"/>
                        </p:tgtEl>
                        <p:attrNameLst>
                          <p:attrName>ppt_x</p:attrName>
                          <p:attrName>ppt_y</p:attrName>
                        </p:attrNameLst>
                      </p:cBhvr>
                      <p:rCtr x="-833" y="23"/>
                    </p:animMotion>
                  </p:childTnLst>
                </p:cTn>
              </p:par>
            </p:tnLst>
          </p:tmpl>
        </p:tmplLst>
      </p:bldP>
      <p:bldP spid="52" grpId="0">
        <p:tmplLst>
          <p:tmpl>
            <p:tnLst>
              <p:par>
                <p:cTn presetID="10" presetClass="entr" presetSubtype="0" fill="hold" nodeType="withEffect">
                  <p:stCondLst>
                    <p:cond delay="400"/>
                  </p:stCondLst>
                  <p:childTnLst>
                    <p:set>
                      <p:cBhvr>
                        <p:cTn dur="1" fill="hold">
                          <p:stCondLst>
                            <p:cond delay="0"/>
                          </p:stCondLst>
                        </p:cTn>
                        <p:tgtEl>
                          <p:spTgt spid="52"/>
                        </p:tgtEl>
                        <p:attrNameLst>
                          <p:attrName>style.visibility</p:attrName>
                        </p:attrNameLst>
                      </p:cBhvr>
                      <p:to>
                        <p:strVal val="visible"/>
                      </p:to>
                    </p:set>
                    <p:animEffect transition="in" filter="fade">
                      <p:cBhvr>
                        <p:cTn dur="250"/>
                        <p:tgtEl>
                          <p:spTgt spid="52"/>
                        </p:tgtEl>
                      </p:cBhvr>
                    </p:animEffect>
                  </p:childTnLst>
                </p:cTn>
              </p:par>
            </p:tnLst>
          </p:tmpl>
        </p:tmplLst>
      </p:bldP>
      <p:bldP spid="52" grpId="1">
        <p:tmplLst>
          <p:tmpl>
            <p:tnLst>
              <p:par>
                <p:cTn presetID="42" presetClass="path" presetSubtype="0" decel="100000" fill="hold" nodeType="withEffect">
                  <p:stCondLst>
                    <p:cond delay="400"/>
                  </p:stCondLst>
                  <p:childTnLst>
                    <p:animMotion origin="layout" path="M 0.01666 -0.00046 L 3.75E-6 1.85185E-6 " pathEditMode="relative" rAng="0" ptsTypes="AA">
                      <p:cBhvr>
                        <p:cTn dur="500" fill="hold"/>
                        <p:tgtEl>
                          <p:spTgt spid="52"/>
                        </p:tgtEl>
                        <p:attrNameLst>
                          <p:attrName>ppt_x</p:attrName>
                          <p:attrName>ppt_y</p:attrName>
                        </p:attrNameLst>
                      </p:cBhvr>
                      <p:rCtr x="-833" y="23"/>
                    </p:animMotion>
                  </p:childTnLst>
                </p:cTn>
              </p:par>
            </p:tnLst>
          </p:tmpl>
        </p:tmplLst>
      </p:bldP>
      <p:bldP spid="53" grpId="0">
        <p:tmplLst>
          <p:tmpl>
            <p:tnLst>
              <p:par>
                <p:cTn presetID="10" presetClass="entr" presetSubtype="0" fill="hold" nodeType="withEffect">
                  <p:stCondLst>
                    <p:cond delay="600"/>
                  </p:stCondLst>
                  <p:childTnLst>
                    <p:set>
                      <p:cBhvr>
                        <p:cTn dur="1" fill="hold">
                          <p:stCondLst>
                            <p:cond delay="0"/>
                          </p:stCondLst>
                        </p:cTn>
                        <p:tgtEl>
                          <p:spTgt spid="53"/>
                        </p:tgtEl>
                        <p:attrNameLst>
                          <p:attrName>style.visibility</p:attrName>
                        </p:attrNameLst>
                      </p:cBhvr>
                      <p:to>
                        <p:strVal val="visible"/>
                      </p:to>
                    </p:set>
                    <p:animEffect transition="in" filter="fade">
                      <p:cBhvr>
                        <p:cTn dur="250"/>
                        <p:tgtEl>
                          <p:spTgt spid="53"/>
                        </p:tgtEl>
                      </p:cBhvr>
                    </p:animEffect>
                  </p:childTnLst>
                </p:cTn>
              </p:par>
            </p:tnLst>
          </p:tmpl>
        </p:tmplLst>
      </p:bldP>
      <p:bldP spid="53" grpId="1">
        <p:tmplLst>
          <p:tmpl>
            <p:tnLst>
              <p:par>
                <p:cTn presetID="42" presetClass="path" presetSubtype="0" decel="100000" fill="hold" nodeType="withEffect">
                  <p:stCondLst>
                    <p:cond delay="600"/>
                  </p:stCondLst>
                  <p:childTnLst>
                    <p:animMotion origin="layout" path="M 0.01666 -0.00046 L 3.75E-6 1.85185E-6 " pathEditMode="relative" rAng="0" ptsTypes="AA">
                      <p:cBhvr>
                        <p:cTn dur="500" fill="hold"/>
                        <p:tgtEl>
                          <p:spTgt spid="53"/>
                        </p:tgtEl>
                        <p:attrNameLst>
                          <p:attrName>ppt_x</p:attrName>
                          <p:attrName>ppt_y</p:attrName>
                        </p:attrNameLst>
                      </p:cBhvr>
                      <p:rCtr x="-833" y="23"/>
                    </p:animMotion>
                  </p:childTnLst>
                </p:cTn>
              </p:par>
            </p:tnLst>
          </p:tmpl>
        </p:tmplLst>
      </p:bldP>
      <p:bldP spid="54" grpId="0">
        <p:tmplLst>
          <p:tmpl>
            <p:tnLst>
              <p:par>
                <p:cTn presetID="10" presetClass="entr" presetSubtype="0" fill="hold" nodeType="withEffect">
                  <p:stCondLst>
                    <p:cond delay="800"/>
                  </p:stCondLst>
                  <p:childTnLst>
                    <p:set>
                      <p:cBhvr>
                        <p:cTn dur="1" fill="hold">
                          <p:stCondLst>
                            <p:cond delay="0"/>
                          </p:stCondLst>
                        </p:cTn>
                        <p:tgtEl>
                          <p:spTgt spid="54"/>
                        </p:tgtEl>
                        <p:attrNameLst>
                          <p:attrName>style.visibility</p:attrName>
                        </p:attrNameLst>
                      </p:cBhvr>
                      <p:to>
                        <p:strVal val="visible"/>
                      </p:to>
                    </p:set>
                    <p:animEffect transition="in" filter="fade">
                      <p:cBhvr>
                        <p:cTn dur="250"/>
                        <p:tgtEl>
                          <p:spTgt spid="54"/>
                        </p:tgtEl>
                      </p:cBhvr>
                    </p:animEffect>
                  </p:childTnLst>
                </p:cTn>
              </p:par>
            </p:tnLst>
          </p:tmpl>
        </p:tmplLst>
      </p:bldP>
      <p:bldP spid="54" grpId="1">
        <p:tmplLst>
          <p:tmpl>
            <p:tnLst>
              <p:par>
                <p:cTn presetID="42" presetClass="path" presetSubtype="0" decel="100000" fill="hold" nodeType="withEffect">
                  <p:stCondLst>
                    <p:cond delay="800"/>
                  </p:stCondLst>
                  <p:childTnLst>
                    <p:animMotion origin="layout" path="M 0.01666 -0.00046 L 3.75E-6 1.85185E-6 " pathEditMode="relative" rAng="0" ptsTypes="AA">
                      <p:cBhvr>
                        <p:cTn dur="500" fill="hold"/>
                        <p:tgtEl>
                          <p:spTgt spid="54"/>
                        </p:tgtEl>
                        <p:attrNameLst>
                          <p:attrName>ppt_x</p:attrName>
                          <p:attrName>ppt_y</p:attrName>
                        </p:attrNameLst>
                      </p:cBhvr>
                      <p:rCtr x="-833" y="23"/>
                    </p:animMotion>
                  </p:childTnLst>
                </p:cTn>
              </p:par>
            </p:tnLst>
          </p:tmpl>
        </p:tmplLst>
      </p:bldP>
      <p:bldP spid="55" grpId="0">
        <p:tmplLst>
          <p:tmpl>
            <p:tnLst>
              <p:par>
                <p:cTn presetID="10" presetClass="entr" presetSubtype="0" fill="hold" nodeType="withEffect">
                  <p:stCondLst>
                    <p:cond delay="1000"/>
                  </p:stCondLst>
                  <p:childTnLst>
                    <p:set>
                      <p:cBhvr>
                        <p:cTn dur="1" fill="hold">
                          <p:stCondLst>
                            <p:cond delay="0"/>
                          </p:stCondLst>
                        </p:cTn>
                        <p:tgtEl>
                          <p:spTgt spid="55"/>
                        </p:tgtEl>
                        <p:attrNameLst>
                          <p:attrName>style.visibility</p:attrName>
                        </p:attrNameLst>
                      </p:cBhvr>
                      <p:to>
                        <p:strVal val="visible"/>
                      </p:to>
                    </p:set>
                    <p:animEffect transition="in" filter="fade">
                      <p:cBhvr>
                        <p:cTn dur="250"/>
                        <p:tgtEl>
                          <p:spTgt spid="55"/>
                        </p:tgtEl>
                      </p:cBhvr>
                    </p:animEffect>
                  </p:childTnLst>
                </p:cTn>
              </p:par>
            </p:tnLst>
          </p:tmpl>
        </p:tmplLst>
      </p:bldP>
      <p:bldP spid="55" grpId="1">
        <p:tmplLst>
          <p:tmpl>
            <p:tnLst>
              <p:par>
                <p:cTn presetID="42" presetClass="path" presetSubtype="0" decel="100000" fill="hold" nodeType="withEffect">
                  <p:stCondLst>
                    <p:cond delay="1000"/>
                  </p:stCondLst>
                  <p:childTnLst>
                    <p:animMotion origin="layout" path="M 0.01666 -0.00046 L 3.75E-6 1.85185E-6 " pathEditMode="relative" rAng="0" ptsTypes="AA">
                      <p:cBhvr>
                        <p:cTn dur="500" fill="hold"/>
                        <p:tgtEl>
                          <p:spTgt spid="55"/>
                        </p:tgtEl>
                        <p:attrNameLst>
                          <p:attrName>ppt_x</p:attrName>
                          <p:attrName>ppt_y</p:attrName>
                        </p:attrNameLst>
                      </p:cBhvr>
                      <p:rCtr x="-833" y="23"/>
                    </p:animMotion>
                  </p:childTnLst>
                </p:cTn>
              </p:par>
            </p:tnLst>
          </p:tmpl>
        </p:tmplLst>
      </p:bldP>
      <p:bldP spid="56" grpId="0" animBg="1">
        <p:tmplLst>
          <p:tmpl>
            <p:tnLst>
              <p:par>
                <p:cTn presetID="16" presetClass="entr" presetSubtype="37" fill="hold" nodeType="withEffect">
                  <p:stCondLst>
                    <p:cond delay="200"/>
                  </p:stCondLst>
                  <p:childTnLst>
                    <p:set>
                      <p:cBhvr>
                        <p:cTn dur="1" fill="hold">
                          <p:stCondLst>
                            <p:cond delay="0"/>
                          </p:stCondLst>
                        </p:cTn>
                        <p:tgtEl>
                          <p:spTgt spid="56"/>
                        </p:tgtEl>
                        <p:attrNameLst>
                          <p:attrName>style.visibility</p:attrName>
                        </p:attrNameLst>
                      </p:cBhvr>
                      <p:to>
                        <p:strVal val="visible"/>
                      </p:to>
                    </p:set>
                    <p:animEffect transition="in" filter="barn(outVertical)">
                      <p:cBhvr>
                        <p:cTn dur="500"/>
                        <p:tgtEl>
                          <p:spTgt spid="56"/>
                        </p:tgtEl>
                      </p:cBhvr>
                    </p:animEffect>
                  </p:childTnLst>
                </p:cTn>
              </p:par>
            </p:tnLst>
          </p:tmpl>
        </p:tmplLst>
      </p:bldP>
      <p:bldP spid="57" grpId="0" animBg="1">
        <p:tmplLst>
          <p:tmpl>
            <p:tnLst>
              <p:par>
                <p:cTn presetID="16" presetClass="entr" presetSubtype="37" fill="hold" nodeType="withEffect">
                  <p:stCondLst>
                    <p:cond delay="400"/>
                  </p:stCondLst>
                  <p:childTnLst>
                    <p:set>
                      <p:cBhvr>
                        <p:cTn dur="1" fill="hold">
                          <p:stCondLst>
                            <p:cond delay="0"/>
                          </p:stCondLst>
                        </p:cTn>
                        <p:tgtEl>
                          <p:spTgt spid="57"/>
                        </p:tgtEl>
                        <p:attrNameLst>
                          <p:attrName>style.visibility</p:attrName>
                        </p:attrNameLst>
                      </p:cBhvr>
                      <p:to>
                        <p:strVal val="visible"/>
                      </p:to>
                    </p:set>
                    <p:animEffect transition="in" filter="barn(outVertical)">
                      <p:cBhvr>
                        <p:cTn dur="500"/>
                        <p:tgtEl>
                          <p:spTgt spid="57"/>
                        </p:tgtEl>
                      </p:cBhvr>
                    </p:animEffect>
                  </p:childTnLst>
                </p:cTn>
              </p:par>
            </p:tnLst>
          </p:tmpl>
        </p:tmplLst>
      </p:bldP>
      <p:bldP spid="58" grpId="0" animBg="1">
        <p:tmplLst>
          <p:tmpl>
            <p:tnLst>
              <p:par>
                <p:cTn presetID="16" presetClass="entr" presetSubtype="37" fill="hold" nodeType="withEffect">
                  <p:stCondLst>
                    <p:cond delay="600"/>
                  </p:stCondLst>
                  <p:childTnLst>
                    <p:set>
                      <p:cBhvr>
                        <p:cTn dur="1" fill="hold">
                          <p:stCondLst>
                            <p:cond delay="0"/>
                          </p:stCondLst>
                        </p:cTn>
                        <p:tgtEl>
                          <p:spTgt spid="58"/>
                        </p:tgtEl>
                        <p:attrNameLst>
                          <p:attrName>style.visibility</p:attrName>
                        </p:attrNameLst>
                      </p:cBhvr>
                      <p:to>
                        <p:strVal val="visible"/>
                      </p:to>
                    </p:set>
                    <p:animEffect transition="in" filter="barn(outVertical)">
                      <p:cBhvr>
                        <p:cTn dur="500"/>
                        <p:tgtEl>
                          <p:spTgt spid="58"/>
                        </p:tgtEl>
                      </p:cBhvr>
                    </p:animEffect>
                  </p:childTnLst>
                </p:cTn>
              </p:par>
            </p:tnLst>
          </p:tmpl>
        </p:tmplLst>
      </p:bldP>
      <p:bldP spid="59" grpId="0" animBg="1">
        <p:tmplLst>
          <p:tmpl>
            <p:tnLst>
              <p:par>
                <p:cTn presetID="16" presetClass="entr" presetSubtype="37" fill="hold" nodeType="withEffect">
                  <p:stCondLst>
                    <p:cond delay="800"/>
                  </p:stCondLst>
                  <p:childTnLst>
                    <p:set>
                      <p:cBhvr>
                        <p:cTn dur="1" fill="hold">
                          <p:stCondLst>
                            <p:cond delay="0"/>
                          </p:stCondLst>
                        </p:cTn>
                        <p:tgtEl>
                          <p:spTgt spid="59"/>
                        </p:tgtEl>
                        <p:attrNameLst>
                          <p:attrName>style.visibility</p:attrName>
                        </p:attrNameLst>
                      </p:cBhvr>
                      <p:to>
                        <p:strVal val="visible"/>
                      </p:to>
                    </p:set>
                    <p:animEffect transition="in" filter="barn(outVertical)">
                      <p:cBhvr>
                        <p:cTn dur="500"/>
                        <p:tgtEl>
                          <p:spTgt spid="59"/>
                        </p:tgtEl>
                      </p:cBhvr>
                    </p:animEffect>
                  </p:childTnLst>
                </p:cTn>
              </p:par>
            </p:tnLst>
          </p:tmpl>
        </p:tmplLst>
      </p:bldP>
      <p:bldP spid="60" grpId="0" animBg="1">
        <p:tmplLst>
          <p:tmpl>
            <p:tnLst>
              <p:par>
                <p:cTn presetID="16" presetClass="entr" presetSubtype="37" fill="hold" nodeType="withEffect">
                  <p:stCondLst>
                    <p:cond delay="1000"/>
                  </p:stCondLst>
                  <p:childTnLst>
                    <p:set>
                      <p:cBhvr>
                        <p:cTn dur="1" fill="hold">
                          <p:stCondLst>
                            <p:cond delay="0"/>
                          </p:stCondLst>
                        </p:cTn>
                        <p:tgtEl>
                          <p:spTgt spid="60"/>
                        </p:tgtEl>
                        <p:attrNameLst>
                          <p:attrName>style.visibility</p:attrName>
                        </p:attrNameLst>
                      </p:cBhvr>
                      <p:to>
                        <p:strVal val="visible"/>
                      </p:to>
                    </p:set>
                    <p:animEffect transition="in" filter="barn(outVertical)">
                      <p:cBhvr>
                        <p:cTn dur="500"/>
                        <p:tgtEl>
                          <p:spTgt spid="60"/>
                        </p:tgtEl>
                      </p:cBhvr>
                    </p:animEffect>
                  </p:childTnLst>
                </p:cTn>
              </p:par>
            </p:tnLst>
          </p:tmpl>
        </p:tmplLst>
      </p:bldP>
    </p:bldLst>
  </p:timing>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cSld name="1_Title Only">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6247C66-F6DE-44EA-879A-981A191E9E7E}"/>
              </a:ext>
            </a:extLst>
          </p:cNvPr>
          <p:cNvSpPr>
            <a:spLocks noGrp="1"/>
          </p:cNvSpPr>
          <p:nvPr>
            <p:ph type="title" hasCustomPrompt="1"/>
          </p:nvPr>
        </p:nvSpPr>
        <p:spPr>
          <a:xfrm>
            <a:off x="326332" y="1054101"/>
            <a:ext cx="2226368" cy="1428750"/>
          </a:xfrm>
        </p:spPr>
        <p:txBody>
          <a:bodyPr rIns="0"/>
          <a:lstStyle>
            <a:lvl1pPr>
              <a:defRPr/>
            </a:lvl1pPr>
          </a:lstStyle>
          <a:p>
            <a:r>
              <a:rPr lang="en-US" dirty="0"/>
              <a:t>Title Here, Max 3 Lines, Capitalize, Bold, White, 28</a:t>
            </a:r>
          </a:p>
        </p:txBody>
      </p:sp>
      <p:sp>
        <p:nvSpPr>
          <p:cNvPr id="13" name="Text Placeholder 6">
            <a:extLst>
              <a:ext uri="{FF2B5EF4-FFF2-40B4-BE49-F238E27FC236}">
                <a16:creationId xmlns:a16="http://schemas.microsoft.com/office/drawing/2014/main" id="{1644FA94-7EE8-4BA5-AE22-85A75F3F29B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225"/>
              </a:spcBef>
              <a:spcAft>
                <a:spcPts val="225"/>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6" name="Text Placeholder 13">
            <a:extLst>
              <a:ext uri="{FF2B5EF4-FFF2-40B4-BE49-F238E27FC236}">
                <a16:creationId xmlns:a16="http://schemas.microsoft.com/office/drawing/2014/main" id="{EF75A340-E985-4ABB-9631-4C40DBA51263}"/>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9" name="Footer Placeholder 18">
            <a:extLst>
              <a:ext uri="{FF2B5EF4-FFF2-40B4-BE49-F238E27FC236}">
                <a16:creationId xmlns:a16="http://schemas.microsoft.com/office/drawing/2014/main" id="{BA25F6A4-51E5-40EB-9B20-D3240C49633C}"/>
              </a:ext>
            </a:extLst>
          </p:cNvPr>
          <p:cNvSpPr>
            <a:spLocks noGrp="1"/>
          </p:cNvSpPr>
          <p:nvPr>
            <p:ph type="ftr" sz="quarter" idx="21"/>
          </p:nvPr>
        </p:nvSpPr>
        <p:spPr/>
        <p:txBody>
          <a:bodyPr/>
          <a:lstStyle/>
          <a:p>
            <a:r>
              <a:rPr lang="en-US"/>
              <a:t>© Copyright 2022 VNS Health. All rights reserved.</a:t>
            </a:r>
          </a:p>
        </p:txBody>
      </p:sp>
      <p:sp>
        <p:nvSpPr>
          <p:cNvPr id="20" name="Slide Number Placeholder 19">
            <a:extLst>
              <a:ext uri="{FF2B5EF4-FFF2-40B4-BE49-F238E27FC236}">
                <a16:creationId xmlns:a16="http://schemas.microsoft.com/office/drawing/2014/main" id="{B20ED59F-639A-43B8-874F-110BA7C4E1FA}"/>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3992036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cSld name="1_Title &amp; Image (Pi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71868B-7E42-4472-865D-981843F91BC3}"/>
              </a:ext>
            </a:extLst>
          </p:cNvPr>
          <p:cNvSpPr>
            <a:spLocks/>
          </p:cNvSpPr>
          <p:nvPr/>
        </p:nvSpPr>
        <p:spPr>
          <a:xfrm>
            <a:off x="0" y="5251345"/>
            <a:ext cx="2555971" cy="16223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rot="5400000">
            <a:off x="277441" y="4386647"/>
            <a:ext cx="2001093" cy="1598783"/>
            <a:chOff x="2156567" y="3489063"/>
            <a:chExt cx="2344924"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2071"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rgbClr val="E5007E"/>
            </a:solidFill>
            <a:ln w="3822" cap="flat">
              <a:noFill/>
              <a:prstDash val="solid"/>
              <a:miter/>
            </a:ln>
          </p:spPr>
          <p:txBody>
            <a:bodyPr rtlCol="0" anchor="ctr"/>
            <a:lstStyle/>
            <a:p>
              <a:endParaRPr lang="en-US" sz="1350"/>
            </a:p>
          </p:txBody>
        </p:sp>
      </p:gr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652159" y="4417389"/>
            <a:ext cx="1252800" cy="16704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6" name="Title 1">
            <a:extLst>
              <a:ext uri="{FF2B5EF4-FFF2-40B4-BE49-F238E27FC236}">
                <a16:creationId xmlns:a16="http://schemas.microsoft.com/office/drawing/2014/main" id="{DE244732-4B4C-4BFF-B8EF-D2A78F1DA76B}"/>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17" name="Text Placeholder 6">
            <a:extLst>
              <a:ext uri="{FF2B5EF4-FFF2-40B4-BE49-F238E27FC236}">
                <a16:creationId xmlns:a16="http://schemas.microsoft.com/office/drawing/2014/main" id="{997B2EA1-79E1-4F76-9116-BFC56F69485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8" name="Text Placeholder 13">
            <a:extLst>
              <a:ext uri="{FF2B5EF4-FFF2-40B4-BE49-F238E27FC236}">
                <a16:creationId xmlns:a16="http://schemas.microsoft.com/office/drawing/2014/main" id="{16DD26E8-421B-40C8-B381-6744C1E93BBC}"/>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20" name="Footer Placeholder 19">
            <a:extLst>
              <a:ext uri="{FF2B5EF4-FFF2-40B4-BE49-F238E27FC236}">
                <a16:creationId xmlns:a16="http://schemas.microsoft.com/office/drawing/2014/main" id="{AA24BD8D-DF13-4031-99CB-3A436A3CF372}"/>
              </a:ext>
            </a:extLst>
          </p:cNvPr>
          <p:cNvSpPr>
            <a:spLocks noGrp="1"/>
          </p:cNvSpPr>
          <p:nvPr>
            <p:ph type="ftr" sz="quarter" idx="21"/>
          </p:nvPr>
        </p:nvSpPr>
        <p:spPr/>
        <p:txBody>
          <a:bodyPr/>
          <a:lstStyle>
            <a:lvl1pPr>
              <a:defRPr>
                <a:solidFill>
                  <a:srgbClr val="EF5EAE"/>
                </a:solidFill>
              </a:defRPr>
            </a:lvl1pPr>
          </a:lstStyle>
          <a:p>
            <a:r>
              <a:rPr lang="en-US"/>
              <a:t>© Copyright 2022 VNS Health. All rights reserved.</a:t>
            </a:r>
          </a:p>
        </p:txBody>
      </p:sp>
      <p:sp>
        <p:nvSpPr>
          <p:cNvPr id="21" name="Slide Number Placeholder 20">
            <a:extLst>
              <a:ext uri="{FF2B5EF4-FFF2-40B4-BE49-F238E27FC236}">
                <a16:creationId xmlns:a16="http://schemas.microsoft.com/office/drawing/2014/main" id="{64AE914E-411A-49BF-9C22-EEF2AC2774E8}"/>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3455742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cSld name="1_Title &amp; Image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71868B-7E42-4472-865D-981843F91BC3}"/>
              </a:ext>
            </a:extLst>
          </p:cNvPr>
          <p:cNvSpPr>
            <a:spLocks/>
          </p:cNvSpPr>
          <p:nvPr/>
        </p:nvSpPr>
        <p:spPr>
          <a:xfrm>
            <a:off x="0" y="5251345"/>
            <a:ext cx="2555971" cy="16223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8" name="Group 7">
            <a:extLst>
              <a:ext uri="{FF2B5EF4-FFF2-40B4-BE49-F238E27FC236}">
                <a16:creationId xmlns:a16="http://schemas.microsoft.com/office/drawing/2014/main" id="{630B0A20-588C-4A7D-AEB0-0D3E8F0D4B29}"/>
              </a:ext>
            </a:extLst>
          </p:cNvPr>
          <p:cNvGrpSpPr>
            <a:grpSpLocks/>
          </p:cNvGrpSpPr>
          <p:nvPr/>
        </p:nvGrpSpPr>
        <p:grpSpPr>
          <a:xfrm rot="5400000">
            <a:off x="277441" y="4386647"/>
            <a:ext cx="2001093" cy="1598783"/>
            <a:chOff x="2156567" y="3489063"/>
            <a:chExt cx="2344924" cy="2497982"/>
          </a:xfrm>
        </p:grpSpPr>
        <p:sp>
          <p:nvSpPr>
            <p:cNvPr id="9" name="Freeform: Shape 8">
              <a:extLst>
                <a:ext uri="{FF2B5EF4-FFF2-40B4-BE49-F238E27FC236}">
                  <a16:creationId xmlns:a16="http://schemas.microsoft.com/office/drawing/2014/main" id="{B41181DF-FD89-4BF7-A2EB-DD648170CDCA}"/>
                </a:ext>
              </a:extLst>
            </p:cNvPr>
            <p:cNvSpPr>
              <a:spLocks/>
            </p:cNvSpPr>
            <p:nvPr/>
          </p:nvSpPr>
          <p:spPr>
            <a:xfrm rot="16200000">
              <a:off x="2852824" y="4188497"/>
              <a:ext cx="2198224" cy="1099110"/>
            </a:xfrm>
            <a:custGeom>
              <a:avLst/>
              <a:gdLst>
                <a:gd name="connsiteX0" fmla="*/ 1099089 w 2198224"/>
                <a:gd name="connsiteY0" fmla="*/ 967174 h 1099110"/>
                <a:gd name="connsiteX1" fmla="*/ 131871 w 2198224"/>
                <a:gd name="connsiteY1" fmla="*/ -43 h 1099110"/>
                <a:gd name="connsiteX2" fmla="*/ -24 w 2198224"/>
                <a:gd name="connsiteY2" fmla="*/ -43 h 1099110"/>
                <a:gd name="connsiteX3" fmla="*/ 1099089 w 2198224"/>
                <a:gd name="connsiteY3" fmla="*/ 1099068 h 1099110"/>
                <a:gd name="connsiteX4" fmla="*/ 2198201 w 2198224"/>
                <a:gd name="connsiteY4" fmla="*/ -43 h 1099110"/>
                <a:gd name="connsiteX5" fmla="*/ 2066307 w 2198224"/>
                <a:gd name="connsiteY5" fmla="*/ -43 h 1099110"/>
                <a:gd name="connsiteX6" fmla="*/ 1099089 w 2198224"/>
                <a:gd name="connsiteY6" fmla="*/ 967174 h 1099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8224" h="1099110">
                  <a:moveTo>
                    <a:pt x="1099089" y="967174"/>
                  </a:moveTo>
                  <a:cubicBezTo>
                    <a:pt x="564908" y="967174"/>
                    <a:pt x="131871" y="534137"/>
                    <a:pt x="131871" y="-43"/>
                  </a:cubicBezTo>
                  <a:lnTo>
                    <a:pt x="-24" y="-43"/>
                  </a:lnTo>
                  <a:cubicBezTo>
                    <a:pt x="-24" y="606978"/>
                    <a:pt x="492067" y="1099068"/>
                    <a:pt x="1099089" y="1099068"/>
                  </a:cubicBezTo>
                  <a:cubicBezTo>
                    <a:pt x="1706111" y="1099068"/>
                    <a:pt x="2198201" y="606978"/>
                    <a:pt x="2198201" y="-43"/>
                  </a:cubicBezTo>
                  <a:lnTo>
                    <a:pt x="2066307" y="-43"/>
                  </a:lnTo>
                  <a:cubicBezTo>
                    <a:pt x="2066307" y="534137"/>
                    <a:pt x="1633269" y="967174"/>
                    <a:pt x="1099089" y="967174"/>
                  </a:cubicBezTo>
                  <a:close/>
                </a:path>
              </a:pathLst>
            </a:custGeom>
            <a:solidFill>
              <a:srgbClr val="003C71"/>
            </a:solidFill>
            <a:ln w="3822"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979F47FE-F3C8-44E7-B987-EBD0FB42B188}"/>
                </a:ext>
              </a:extLst>
            </p:cNvPr>
            <p:cNvSpPr/>
            <p:nvPr/>
          </p:nvSpPr>
          <p:spPr>
            <a:xfrm rot="16200000">
              <a:off x="1532071" y="4113559"/>
              <a:ext cx="2497982" cy="1248989"/>
            </a:xfrm>
            <a:custGeom>
              <a:avLst/>
              <a:gdLst>
                <a:gd name="connsiteX0" fmla="*/ -24 w 2497982"/>
                <a:gd name="connsiteY0" fmla="*/ 1248946 h 1248989"/>
                <a:gd name="connsiteX1" fmla="*/ 281749 w 2497982"/>
                <a:gd name="connsiteY1" fmla="*/ 1248946 h 1248989"/>
                <a:gd name="connsiteX2" fmla="*/ 1248967 w 2497982"/>
                <a:gd name="connsiteY2" fmla="*/ 281729 h 1248989"/>
                <a:gd name="connsiteX3" fmla="*/ 2216186 w 2497982"/>
                <a:gd name="connsiteY3" fmla="*/ 1248946 h 1248989"/>
                <a:gd name="connsiteX4" fmla="*/ 2497959 w 2497982"/>
                <a:gd name="connsiteY4" fmla="*/ 1248946 h 1248989"/>
                <a:gd name="connsiteX5" fmla="*/ 1248967 w 2497982"/>
                <a:gd name="connsiteY5" fmla="*/ -43 h 1248989"/>
                <a:gd name="connsiteX6" fmla="*/ -24 w 2497982"/>
                <a:gd name="connsiteY6" fmla="*/ 1248946 h 1248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7982" h="1248989">
                  <a:moveTo>
                    <a:pt x="-24" y="1248946"/>
                  </a:moveTo>
                  <a:lnTo>
                    <a:pt x="281749" y="1248946"/>
                  </a:lnTo>
                  <a:cubicBezTo>
                    <a:pt x="281749" y="714766"/>
                    <a:pt x="714787" y="281729"/>
                    <a:pt x="1248967" y="281729"/>
                  </a:cubicBezTo>
                  <a:cubicBezTo>
                    <a:pt x="1783148" y="281729"/>
                    <a:pt x="2216186" y="714766"/>
                    <a:pt x="2216186" y="1248946"/>
                  </a:cubicBezTo>
                  <a:lnTo>
                    <a:pt x="2497959" y="1248946"/>
                  </a:lnTo>
                  <a:cubicBezTo>
                    <a:pt x="2497959" y="559149"/>
                    <a:pt x="1938769" y="-43"/>
                    <a:pt x="1248967" y="-43"/>
                  </a:cubicBezTo>
                  <a:cubicBezTo>
                    <a:pt x="559166" y="-43"/>
                    <a:pt x="-24" y="559149"/>
                    <a:pt x="-24" y="1248946"/>
                  </a:cubicBez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endParaRPr lang="en-US" sz="1350"/>
            </a:p>
          </p:txBody>
        </p:sp>
      </p:grpSp>
      <p:sp>
        <p:nvSpPr>
          <p:cNvPr id="13" name="Picture Placeholder 29">
            <a:extLst>
              <a:ext uri="{FF2B5EF4-FFF2-40B4-BE49-F238E27FC236}">
                <a16:creationId xmlns:a16="http://schemas.microsoft.com/office/drawing/2014/main" id="{34113BB0-244E-4CBD-8963-38845D6FCC81}"/>
              </a:ext>
            </a:extLst>
          </p:cNvPr>
          <p:cNvSpPr>
            <a:spLocks noGrp="1"/>
          </p:cNvSpPr>
          <p:nvPr>
            <p:ph type="pic" sz="quarter" idx="14" hasCustomPrompt="1"/>
          </p:nvPr>
        </p:nvSpPr>
        <p:spPr>
          <a:xfrm>
            <a:off x="652159" y="4417389"/>
            <a:ext cx="1252800" cy="1670400"/>
          </a:xfrm>
          <a:prstGeom prst="ellipse">
            <a:avLst/>
          </a:prstGeom>
          <a:solidFill>
            <a:srgbClr val="E5E5E5"/>
          </a:solidFill>
        </p:spPr>
        <p:txBody>
          <a:bodyPr anchor="ctr">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6" name="Title 1">
            <a:extLst>
              <a:ext uri="{FF2B5EF4-FFF2-40B4-BE49-F238E27FC236}">
                <a16:creationId xmlns:a16="http://schemas.microsoft.com/office/drawing/2014/main" id="{DE244732-4B4C-4BFF-B8EF-D2A78F1DA76B}"/>
              </a:ext>
            </a:extLst>
          </p:cNvPr>
          <p:cNvSpPr>
            <a:spLocks noGrp="1"/>
          </p:cNvSpPr>
          <p:nvPr>
            <p:ph type="title" hasCustomPrompt="1"/>
          </p:nvPr>
        </p:nvSpPr>
        <p:spPr>
          <a:xfrm>
            <a:off x="326332" y="1054101"/>
            <a:ext cx="2226368" cy="1428750"/>
          </a:xfrm>
        </p:spPr>
        <p:txBody>
          <a:bodyPr/>
          <a:lstStyle>
            <a:lvl1pPr>
              <a:defRPr/>
            </a:lvl1pPr>
          </a:lstStyle>
          <a:p>
            <a:r>
              <a:rPr lang="en-US" dirty="0"/>
              <a:t>Title Here, Max 3 Lines, Capitalize, Bold, White, 28</a:t>
            </a:r>
          </a:p>
        </p:txBody>
      </p:sp>
      <p:sp>
        <p:nvSpPr>
          <p:cNvPr id="17" name="Text Placeholder 6">
            <a:extLst>
              <a:ext uri="{FF2B5EF4-FFF2-40B4-BE49-F238E27FC236}">
                <a16:creationId xmlns:a16="http://schemas.microsoft.com/office/drawing/2014/main" id="{997B2EA1-79E1-4F76-9116-BFC56F694854}"/>
              </a:ext>
            </a:extLst>
          </p:cNvPr>
          <p:cNvSpPr>
            <a:spLocks noGrp="1"/>
          </p:cNvSpPr>
          <p:nvPr>
            <p:ph type="body" sz="quarter" idx="13" hasCustomPrompt="1"/>
          </p:nvPr>
        </p:nvSpPr>
        <p:spPr>
          <a:xfrm>
            <a:off x="326232" y="2590801"/>
            <a:ext cx="2226469" cy="1674813"/>
          </a:xfrm>
        </p:spPr>
        <p:txBody>
          <a:bodyPr lIns="0" rIns="108000">
            <a:normAutofit/>
          </a:bodyPr>
          <a:lstStyle>
            <a:lvl1pPr marL="0" indent="0">
              <a:lnSpc>
                <a:spcPct val="100000"/>
              </a:lnSpc>
              <a:spcBef>
                <a:spcPts val="0"/>
              </a:spcBef>
              <a:spcAft>
                <a:spcPts val="0"/>
              </a:spcAft>
              <a:buNone/>
              <a:defRPr sz="1350">
                <a:solidFill>
                  <a:schemeClr val="bg1"/>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a:t>
            </a:r>
            <a:br>
              <a:rPr lang="en-US"/>
            </a:br>
            <a:r>
              <a:rPr lang="en-US"/>
              <a:t>max 4 lines, sentence case, Arial, white, 18</a:t>
            </a:r>
          </a:p>
        </p:txBody>
      </p:sp>
      <p:sp>
        <p:nvSpPr>
          <p:cNvPr id="14" name="Text Placeholder 13">
            <a:extLst>
              <a:ext uri="{FF2B5EF4-FFF2-40B4-BE49-F238E27FC236}">
                <a16:creationId xmlns:a16="http://schemas.microsoft.com/office/drawing/2014/main" id="{502555B1-4B4E-4C93-B9A3-8EA234A66B56}"/>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5" name="Footer Placeholder 14">
            <a:extLst>
              <a:ext uri="{FF2B5EF4-FFF2-40B4-BE49-F238E27FC236}">
                <a16:creationId xmlns:a16="http://schemas.microsoft.com/office/drawing/2014/main" id="{7F9C6A6A-B8B6-40FF-9C43-BC952B9E9E01}"/>
              </a:ext>
            </a:extLst>
          </p:cNvPr>
          <p:cNvSpPr>
            <a:spLocks noGrp="1"/>
          </p:cNvSpPr>
          <p:nvPr>
            <p:ph type="ftr" sz="quarter" idx="21"/>
          </p:nvPr>
        </p:nvSpPr>
        <p:spPr/>
        <p:txBody>
          <a:bodyPr/>
          <a:lstStyle>
            <a:lvl1pPr>
              <a:defRPr>
                <a:solidFill>
                  <a:srgbClr val="80DAF2"/>
                </a:solidFill>
              </a:defRPr>
            </a:lvl1pPr>
          </a:lstStyle>
          <a:p>
            <a:r>
              <a:rPr lang="en-US"/>
              <a:t>© Copyright 2022 VNS Health. All rights reserved.</a:t>
            </a:r>
          </a:p>
        </p:txBody>
      </p:sp>
      <p:sp>
        <p:nvSpPr>
          <p:cNvPr id="18" name="Slide Number Placeholder 17">
            <a:extLst>
              <a:ext uri="{FF2B5EF4-FFF2-40B4-BE49-F238E27FC236}">
                <a16:creationId xmlns:a16="http://schemas.microsoft.com/office/drawing/2014/main" id="{6F1D8581-D677-48ED-8313-76046DA7A93F}"/>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630968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216">
          <p15:clr>
            <a:srgbClr val="F26B43"/>
          </p15:clr>
        </p15:guide>
        <p15:guide id="2" pos="7544">
          <p15:clr>
            <a:srgbClr val="F26B43"/>
          </p15:clr>
        </p15:guide>
        <p15:guide id="3" orient="horz" pos="136">
          <p15:clr>
            <a:srgbClr val="F26B43"/>
          </p15:clr>
        </p15:guide>
        <p15:guide id="4" orient="horz" pos="3880">
          <p15:clr>
            <a:srgbClr val="F26B43"/>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cSld name="1_Title, subtitle &amp; imag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BD6ED4BA-86BB-4C96-BE47-421AEE445881}"/>
              </a:ext>
            </a:extLst>
          </p:cNvPr>
          <p:cNvGrpSpPr/>
          <p:nvPr/>
        </p:nvGrpSpPr>
        <p:grpSpPr>
          <a:xfrm>
            <a:off x="0" y="0"/>
            <a:ext cx="9144000" cy="3429000"/>
            <a:chOff x="0" y="-5087"/>
            <a:chExt cx="12192000" cy="3429000"/>
          </a:xfrm>
        </p:grpSpPr>
        <p:sp>
          <p:nvSpPr>
            <p:cNvPr id="8" name="Rectangle 7">
              <a:extLst>
                <a:ext uri="{FF2B5EF4-FFF2-40B4-BE49-F238E27FC236}">
                  <a16:creationId xmlns:a16="http://schemas.microsoft.com/office/drawing/2014/main" id="{434A3CC3-D3FE-4B5B-B5BF-A18D67720597}"/>
                </a:ext>
              </a:extLst>
            </p:cNvPr>
            <p:cNvSpPr>
              <a:spLocks/>
            </p:cNvSpPr>
            <p:nvPr/>
          </p:nvSpPr>
          <p:spPr>
            <a:xfrm>
              <a:off x="0" y="-5087"/>
              <a:ext cx="12192000"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pic>
          <p:nvPicPr>
            <p:cNvPr id="9" name="Picture 8" descr="A picture containing text, clipart&#10;&#10;Description automatically generated">
              <a:extLst>
                <a:ext uri="{FF2B5EF4-FFF2-40B4-BE49-F238E27FC236}">
                  <a16:creationId xmlns:a16="http://schemas.microsoft.com/office/drawing/2014/main" id="{E1CD8DED-934E-46F5-8DAA-712D43D15479}"/>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35109" y="431158"/>
              <a:ext cx="1425575" cy="389735"/>
            </a:xfrm>
            <a:prstGeom prst="rect">
              <a:avLst/>
            </a:prstGeom>
          </p:spPr>
        </p:pic>
      </p:grpSp>
      <p:pic>
        <p:nvPicPr>
          <p:cNvPr id="11" name="Graphic 10">
            <a:extLst>
              <a:ext uri="{FF2B5EF4-FFF2-40B4-BE49-F238E27FC236}">
                <a16:creationId xmlns:a16="http://schemas.microsoft.com/office/drawing/2014/main" id="{6A3A394E-6A0C-419A-88E9-60A03C398DBC}"/>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rot="16200000">
            <a:off x="8217314" y="6186107"/>
            <a:ext cx="538924" cy="809625"/>
          </a:xfrm>
          <a:prstGeom prst="rect">
            <a:avLst/>
          </a:prstGeom>
        </p:spPr>
      </p:pic>
      <p:sp>
        <p:nvSpPr>
          <p:cNvPr id="2" name="Title 1">
            <a:extLst>
              <a:ext uri="{FF2B5EF4-FFF2-40B4-BE49-F238E27FC236}">
                <a16:creationId xmlns:a16="http://schemas.microsoft.com/office/drawing/2014/main" id="{D7112107-41AE-4F14-B72C-B0F8C9AD8D70}"/>
              </a:ext>
            </a:extLst>
          </p:cNvPr>
          <p:cNvSpPr>
            <a:spLocks noGrp="1"/>
          </p:cNvSpPr>
          <p:nvPr>
            <p:ph type="title" hasCustomPrompt="1"/>
          </p:nvPr>
        </p:nvSpPr>
        <p:spPr>
          <a:xfrm>
            <a:off x="1645444" y="1295400"/>
            <a:ext cx="2458981" cy="2075996"/>
          </a:xfrm>
        </p:spPr>
        <p:txBody>
          <a:bodyPr>
            <a:normAutofit/>
          </a:bodyPr>
          <a:lstStyle>
            <a:lvl1pPr algn="r">
              <a:defRPr sz="2100"/>
            </a:lvl1pPr>
          </a:lstStyle>
          <a:p>
            <a:r>
              <a:rPr lang="en-US" dirty="0"/>
              <a:t>Title Here, Max 3 Lines, Capitalize, Bold, White, 28</a:t>
            </a:r>
          </a:p>
        </p:txBody>
      </p:sp>
      <p:sp>
        <p:nvSpPr>
          <p:cNvPr id="12" name="Picture Placeholder 15">
            <a:extLst>
              <a:ext uri="{FF2B5EF4-FFF2-40B4-BE49-F238E27FC236}">
                <a16:creationId xmlns:a16="http://schemas.microsoft.com/office/drawing/2014/main" id="{1C8594FB-1CA3-48E2-AA05-46D537A614FD}"/>
              </a:ext>
            </a:extLst>
          </p:cNvPr>
          <p:cNvSpPr>
            <a:spLocks noGrp="1"/>
          </p:cNvSpPr>
          <p:nvPr>
            <p:ph type="pic" sz="quarter" idx="17" hasCustomPrompt="1"/>
          </p:nvPr>
        </p:nvSpPr>
        <p:spPr>
          <a:xfrm>
            <a:off x="4612482" y="825981"/>
            <a:ext cx="3469481" cy="5220808"/>
          </a:xfrm>
        </p:spPr>
        <p:txBody>
          <a:bodyPr bIns="1620000" anchor="b">
            <a:normAutofit/>
          </a:bodyPr>
          <a:lstStyle>
            <a:lvl1pPr marL="0" indent="0" algn="ctr">
              <a:lnSpc>
                <a:spcPct val="100000"/>
              </a:lnSpc>
              <a:spcBef>
                <a:spcPts val="0"/>
              </a:spcBef>
              <a:buNone/>
              <a:defRPr sz="1200" i="1">
                <a:solidFill>
                  <a:schemeClr val="tx2"/>
                </a:solidFill>
              </a:defRPr>
            </a:lvl1pPr>
          </a:lstStyle>
          <a:p>
            <a:r>
              <a:rPr lang="en-US"/>
              <a:t>Click here to insert image</a:t>
            </a:r>
          </a:p>
        </p:txBody>
      </p:sp>
      <p:sp>
        <p:nvSpPr>
          <p:cNvPr id="15" name="Text Placeholder 13">
            <a:extLst>
              <a:ext uri="{FF2B5EF4-FFF2-40B4-BE49-F238E27FC236}">
                <a16:creationId xmlns:a16="http://schemas.microsoft.com/office/drawing/2014/main" id="{C01BBBDA-C5D1-4513-9D81-547F12F77FDB}"/>
              </a:ext>
            </a:extLst>
          </p:cNvPr>
          <p:cNvSpPr>
            <a:spLocks noGrp="1"/>
          </p:cNvSpPr>
          <p:nvPr>
            <p:ph type="body" sz="quarter" idx="20" hasCustomPrompt="1"/>
          </p:nvPr>
        </p:nvSpPr>
        <p:spPr>
          <a:xfrm>
            <a:off x="2552700" y="6396039"/>
            <a:ext cx="5439966" cy="244475"/>
          </a:xfrm>
        </p:spPr>
        <p:txBody>
          <a:bodyPr anchor="ctr">
            <a:normAutofit/>
          </a:bodyPr>
          <a:lstStyle>
            <a:lvl1pPr marL="0" indent="0">
              <a:lnSpc>
                <a:spcPct val="100000"/>
              </a:lnSpc>
              <a:spcBef>
                <a:spcPts val="0"/>
              </a:spcBef>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19" name="Footer Placeholder 18">
            <a:extLst>
              <a:ext uri="{FF2B5EF4-FFF2-40B4-BE49-F238E27FC236}">
                <a16:creationId xmlns:a16="http://schemas.microsoft.com/office/drawing/2014/main" id="{3386A9C2-BE19-4BE0-9636-2139D02ADD27}"/>
              </a:ext>
            </a:extLst>
          </p:cNvPr>
          <p:cNvSpPr>
            <a:spLocks noGrp="1"/>
          </p:cNvSpPr>
          <p:nvPr>
            <p:ph type="ftr" sz="quarter" idx="22"/>
          </p:nvPr>
        </p:nvSpPr>
        <p:spPr/>
        <p:txBody>
          <a:bodyPr/>
          <a:lstStyle>
            <a:lvl1pPr>
              <a:defRPr>
                <a:solidFill>
                  <a:srgbClr val="739AB6"/>
                </a:solidFill>
              </a:defRPr>
            </a:lvl1pPr>
          </a:lstStyle>
          <a:p>
            <a:r>
              <a:rPr lang="en-US"/>
              <a:t>© Copyright 2022 VNS Health. All rights reserved.</a:t>
            </a:r>
          </a:p>
        </p:txBody>
      </p:sp>
      <p:sp>
        <p:nvSpPr>
          <p:cNvPr id="20" name="Slide Number Placeholder 19">
            <a:extLst>
              <a:ext uri="{FF2B5EF4-FFF2-40B4-BE49-F238E27FC236}">
                <a16:creationId xmlns:a16="http://schemas.microsoft.com/office/drawing/2014/main" id="{8B24D92E-9A41-40A8-BA3D-C367E59AA652}"/>
              </a:ext>
            </a:extLst>
          </p:cNvPr>
          <p:cNvSpPr>
            <a:spLocks noGrp="1"/>
          </p:cNvSpPr>
          <p:nvPr>
            <p:ph type="sldNum" sz="quarter" idx="23"/>
          </p:nvPr>
        </p:nvSpPr>
        <p:spPr/>
        <p:txBody>
          <a:bodyPr/>
          <a:lstStyle/>
          <a:p>
            <a:fld id="{66A3101B-02DE-4DBE-A52F-35092CF47DF2}" type="slidenum">
              <a:rPr lang="en-US" smtClean="0"/>
              <a:pPr/>
              <a:t>‹#›</a:t>
            </a:fld>
            <a:endParaRPr lang="en-US"/>
          </a:p>
        </p:txBody>
      </p:sp>
      <p:sp>
        <p:nvSpPr>
          <p:cNvPr id="4" name="Text Placeholder 3">
            <a:extLst>
              <a:ext uri="{FF2B5EF4-FFF2-40B4-BE49-F238E27FC236}">
                <a16:creationId xmlns:a16="http://schemas.microsoft.com/office/drawing/2014/main" id="{4C70ED70-3A65-460F-8528-5C17B7FDC3A1}"/>
              </a:ext>
            </a:extLst>
          </p:cNvPr>
          <p:cNvSpPr>
            <a:spLocks noGrp="1"/>
          </p:cNvSpPr>
          <p:nvPr>
            <p:ph type="body" sz="quarter" idx="24" hasCustomPrompt="1"/>
          </p:nvPr>
        </p:nvSpPr>
        <p:spPr>
          <a:xfrm>
            <a:off x="1645444" y="3671888"/>
            <a:ext cx="2471738" cy="2374900"/>
          </a:xfrm>
        </p:spPr>
        <p:txBody>
          <a:bodyPr>
            <a:normAutofit/>
          </a:bodyPr>
          <a:lstStyle>
            <a:lvl1pPr marL="0" indent="0" algn="r">
              <a:buNone/>
              <a:defRPr sz="1050"/>
            </a:lvl1pPr>
            <a:lvl2pPr marL="342900" indent="0" algn="r">
              <a:buNone/>
              <a:defRPr/>
            </a:lvl2pPr>
            <a:lvl3pPr marL="685800" indent="0" algn="r">
              <a:buNone/>
              <a:defRPr/>
            </a:lvl3pPr>
            <a:lvl4pPr marL="1028700" indent="0" algn="r">
              <a:buNone/>
              <a:defRPr/>
            </a:lvl4pPr>
            <a:lvl5pPr marL="1371600" indent="0" algn="r">
              <a:buNone/>
              <a:defRPr/>
            </a:lvl5pPr>
          </a:lstStyle>
          <a:p>
            <a:pPr lvl="0"/>
            <a:r>
              <a:rPr lang="en-US"/>
              <a:t>Slide subtitle text or quotations here, maximum of 10 lines.</a:t>
            </a:r>
          </a:p>
          <a:p>
            <a:pPr lvl="0"/>
            <a:r>
              <a:rPr lang="en-US"/>
              <a:t>Sentence case, Arial, blue, 14</a:t>
            </a:r>
          </a:p>
        </p:txBody>
      </p:sp>
    </p:spTree>
    <p:custDataLst>
      <p:tags r:id="rId1"/>
    </p:custDataLst>
    <p:extLst>
      <p:ext uri="{BB962C8B-B14F-4D97-AF65-F5344CB8AC3E}">
        <p14:creationId xmlns:p14="http://schemas.microsoft.com/office/powerpoint/2010/main" val="2832499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3880">
          <p15:clr>
            <a:srgbClr val="F26B43"/>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cSld name="1_Blank, Title &amp; Subtitle (White)">
    <p:bg>
      <p:bgRef idx="1001">
        <a:schemeClr val="bg1"/>
      </p:bgRef>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3C7079A4-359C-474B-AD39-F9F783BA5303}"/>
              </a:ext>
            </a:extLst>
          </p:cNvPr>
          <p:cNvPicPr>
            <a:picLocks noChangeAspect="1"/>
          </p:cNvPicPr>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rot="16200000">
            <a:off x="8217314" y="6186107"/>
            <a:ext cx="538924" cy="809625"/>
          </a:xfrm>
          <a:prstGeom prst="rect">
            <a:avLst/>
          </a:prstGeom>
        </p:spPr>
      </p:pic>
      <p:pic>
        <p:nvPicPr>
          <p:cNvPr id="3" name="Picture 2" descr="Logo&#10;&#10;Description automatically generated">
            <a:extLst>
              <a:ext uri="{FF2B5EF4-FFF2-40B4-BE49-F238E27FC236}">
                <a16:creationId xmlns:a16="http://schemas.microsoft.com/office/drawing/2014/main" id="{6C2099EE-7C2E-4697-83FD-B10AEF040829}"/>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331437" y="431801"/>
            <a:ext cx="1064368" cy="387979"/>
          </a:xfrm>
          <a:prstGeom prst="rect">
            <a:avLst/>
          </a:prstGeom>
        </p:spPr>
      </p:pic>
      <p:sp>
        <p:nvSpPr>
          <p:cNvPr id="13" name="Title 1">
            <a:extLst>
              <a:ext uri="{FF2B5EF4-FFF2-40B4-BE49-F238E27FC236}">
                <a16:creationId xmlns:a16="http://schemas.microsoft.com/office/drawing/2014/main" id="{E10415D3-3BBF-4E62-8F6B-DBCAA3E4A8D2}"/>
              </a:ext>
            </a:extLst>
          </p:cNvPr>
          <p:cNvSpPr>
            <a:spLocks noGrp="1"/>
          </p:cNvSpPr>
          <p:nvPr>
            <p:ph type="title" hasCustomPrompt="1"/>
          </p:nvPr>
        </p:nvSpPr>
        <p:spPr>
          <a:xfrm>
            <a:off x="1645444" y="288000"/>
            <a:ext cx="6922294" cy="484188"/>
          </a:xfrm>
        </p:spPr>
        <p:txBody>
          <a:bodyPr/>
          <a:lstStyle>
            <a:lvl1pPr algn="l">
              <a:defRPr>
                <a:solidFill>
                  <a:schemeClr val="tx2"/>
                </a:solidFill>
              </a:defRPr>
            </a:lvl1pPr>
          </a:lstStyle>
          <a:p>
            <a:r>
              <a:rPr lang="en-US" dirty="0"/>
              <a:t>Title Here, Max 1 Lines, Capitalize, Bold, White, 28</a:t>
            </a:r>
          </a:p>
        </p:txBody>
      </p:sp>
      <p:sp>
        <p:nvSpPr>
          <p:cNvPr id="14" name="Text Placeholder 6">
            <a:extLst>
              <a:ext uri="{FF2B5EF4-FFF2-40B4-BE49-F238E27FC236}">
                <a16:creationId xmlns:a16="http://schemas.microsoft.com/office/drawing/2014/main" id="{F00011F6-4955-482E-B6F3-E838E8E9D894}"/>
              </a:ext>
            </a:extLst>
          </p:cNvPr>
          <p:cNvSpPr>
            <a:spLocks noGrp="1"/>
          </p:cNvSpPr>
          <p:nvPr>
            <p:ph type="body" sz="quarter" idx="13" hasCustomPrompt="1"/>
          </p:nvPr>
        </p:nvSpPr>
        <p:spPr>
          <a:xfrm>
            <a:off x="1645444" y="777600"/>
            <a:ext cx="6922294" cy="484188"/>
          </a:xfrm>
        </p:spPr>
        <p:txBody>
          <a:bodyPr lIns="0" rIns="0">
            <a:normAutofit/>
          </a:bodyPr>
          <a:lstStyle>
            <a:lvl1pPr marL="0" indent="0">
              <a:lnSpc>
                <a:spcPct val="100000"/>
              </a:lnSpc>
              <a:spcBef>
                <a:spcPts val="0"/>
              </a:spcBef>
              <a:spcAft>
                <a:spcPts val="0"/>
              </a:spcAft>
              <a:buNone/>
              <a:defRPr sz="1350">
                <a:solidFill>
                  <a:schemeClr val="tx2"/>
                </a:solidFill>
              </a:defRPr>
            </a:lvl1pPr>
            <a:lvl2pPr marL="342900" indent="0">
              <a:buNone/>
              <a:defRPr sz="1350">
                <a:solidFill>
                  <a:schemeClr val="bg1"/>
                </a:solidFill>
              </a:defRPr>
            </a:lvl2pPr>
            <a:lvl3pPr marL="685800" indent="0">
              <a:buNone/>
              <a:defRPr sz="1350">
                <a:solidFill>
                  <a:schemeClr val="bg1"/>
                </a:solidFill>
              </a:defRPr>
            </a:lvl3pPr>
            <a:lvl4pPr marL="1028700" indent="0">
              <a:buNone/>
              <a:defRPr sz="1350">
                <a:solidFill>
                  <a:schemeClr val="bg1"/>
                </a:solidFill>
              </a:defRPr>
            </a:lvl4pPr>
            <a:lvl5pPr marL="1371600" indent="0">
              <a:buNone/>
              <a:defRPr sz="1350">
                <a:solidFill>
                  <a:schemeClr val="bg1"/>
                </a:solidFill>
              </a:defRPr>
            </a:lvl5pPr>
          </a:lstStyle>
          <a:p>
            <a:pPr lvl="0"/>
            <a:r>
              <a:rPr lang="en-US"/>
              <a:t>Slide subtitle here, max 1 lines, sentence case, Arial, white, 18</a:t>
            </a:r>
          </a:p>
        </p:txBody>
      </p:sp>
      <p:sp>
        <p:nvSpPr>
          <p:cNvPr id="12" name="Text Placeholder 13">
            <a:extLst>
              <a:ext uri="{FF2B5EF4-FFF2-40B4-BE49-F238E27FC236}">
                <a16:creationId xmlns:a16="http://schemas.microsoft.com/office/drawing/2014/main" id="{9E774A9C-2C8C-40EB-BE56-2125800B8618}"/>
              </a:ext>
            </a:extLst>
          </p:cNvPr>
          <p:cNvSpPr>
            <a:spLocks noGrp="1"/>
          </p:cNvSpPr>
          <p:nvPr>
            <p:ph type="body" sz="quarter" idx="19" hasCustomPrompt="1"/>
          </p:nvPr>
        </p:nvSpPr>
        <p:spPr>
          <a:xfrm>
            <a:off x="2552700" y="6396039"/>
            <a:ext cx="5439966" cy="244475"/>
          </a:xfrm>
        </p:spPr>
        <p:txBody>
          <a:bodyPr anchor="ctr">
            <a:normAutofit/>
          </a:bodyPr>
          <a:lstStyle>
            <a:lvl1pPr marL="0" indent="0">
              <a:lnSpc>
                <a:spcPct val="100000"/>
              </a:lnSpc>
              <a:spcBef>
                <a:spcPts val="0"/>
              </a:spcBef>
              <a:spcAft>
                <a:spcPts val="0"/>
              </a:spcAft>
              <a:buNone/>
              <a:defRPr sz="600">
                <a:solidFill>
                  <a:srgbClr val="739AB6"/>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a:t>| Click to insert footer notes  |  Arial, size 8, left aligned | </a:t>
            </a:r>
          </a:p>
        </p:txBody>
      </p:sp>
      <p:sp>
        <p:nvSpPr>
          <p:cNvPr id="8" name="Footer Placeholder 7">
            <a:extLst>
              <a:ext uri="{FF2B5EF4-FFF2-40B4-BE49-F238E27FC236}">
                <a16:creationId xmlns:a16="http://schemas.microsoft.com/office/drawing/2014/main" id="{AF355A23-11F3-49F6-A141-8DBF6BF95C12}"/>
              </a:ext>
            </a:extLst>
          </p:cNvPr>
          <p:cNvSpPr>
            <a:spLocks noGrp="1"/>
          </p:cNvSpPr>
          <p:nvPr>
            <p:ph type="ftr" sz="quarter" idx="21"/>
          </p:nvPr>
        </p:nvSpPr>
        <p:spPr/>
        <p:txBody>
          <a:bodyPr/>
          <a:lstStyle>
            <a:lvl1pPr>
              <a:defRPr>
                <a:solidFill>
                  <a:srgbClr val="739AB6"/>
                </a:solidFill>
              </a:defRPr>
            </a:lvl1pPr>
          </a:lstStyle>
          <a:p>
            <a:r>
              <a:rPr lang="en-US"/>
              <a:t>© Copyright 2022 VNS Health. All rights reserved.</a:t>
            </a:r>
          </a:p>
        </p:txBody>
      </p:sp>
      <p:sp>
        <p:nvSpPr>
          <p:cNvPr id="15" name="Slide Number Placeholder 14">
            <a:extLst>
              <a:ext uri="{FF2B5EF4-FFF2-40B4-BE49-F238E27FC236}">
                <a16:creationId xmlns:a16="http://schemas.microsoft.com/office/drawing/2014/main" id="{86F10E12-45AD-427C-BD9D-9521BF173A89}"/>
              </a:ext>
            </a:extLst>
          </p:cNvPr>
          <p:cNvSpPr>
            <a:spLocks noGrp="1"/>
          </p:cNvSpPr>
          <p:nvPr>
            <p:ph type="sldNum" sz="quarter" idx="22"/>
          </p:nvPr>
        </p:nvSpPr>
        <p:spPr/>
        <p:txBody>
          <a:bodyPr/>
          <a:lstStyle/>
          <a:p>
            <a:fld id="{66A3101B-02DE-4DBE-A52F-35092CF47DF2}" type="slidenum">
              <a:rPr lang="en-US" smtClean="0"/>
              <a:pPr/>
              <a:t>‹#›</a:t>
            </a:fld>
            <a:endParaRPr lang="en-US"/>
          </a:p>
        </p:txBody>
      </p:sp>
    </p:spTree>
    <p:custDataLst>
      <p:tags r:id="rId1"/>
    </p:custDataLst>
    <p:extLst>
      <p:ext uri="{BB962C8B-B14F-4D97-AF65-F5344CB8AC3E}">
        <p14:creationId xmlns:p14="http://schemas.microsoft.com/office/powerpoint/2010/main" val="37623531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36">
          <p15:clr>
            <a:srgbClr val="F26B43"/>
          </p15:clr>
        </p15:guide>
        <p15:guide id="2" pos="7544">
          <p15:clr>
            <a:srgbClr val="F26B43"/>
          </p15:clr>
        </p15:guide>
        <p15:guide id="3" orient="horz" pos="816">
          <p15:clr>
            <a:srgbClr val="F26B43"/>
          </p15:clr>
        </p15:guide>
        <p15:guide id="4" orient="horz" pos="3880">
          <p15:clr>
            <a:srgbClr val="F26B43"/>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cSld name="1_Closing Slid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8B2973F-91ED-4A96-AABD-D7999BEE671B}"/>
              </a:ext>
            </a:extLst>
          </p:cNvPr>
          <p:cNvSpPr/>
          <p:nvPr/>
        </p:nvSpPr>
        <p:spPr>
          <a:xfrm>
            <a:off x="0" y="0"/>
            <a:ext cx="9144000" cy="6858000"/>
          </a:xfrm>
          <a:prstGeom prst="rect">
            <a:avLst/>
          </a:prstGeom>
          <a:solidFill>
            <a:schemeClr val="tx2"/>
          </a:solidFill>
          <a:ln>
            <a:noFill/>
          </a:ln>
          <a:effectLst>
            <a:outerShdw blurRad="50800" dist="381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270000" rtlCol="0" anchor="t">
            <a:normAutofit/>
          </a:bodyPr>
          <a:lstStyle/>
          <a:p>
            <a:pPr algn="l">
              <a:spcBef>
                <a:spcPts val="450"/>
              </a:spcBef>
              <a:spcAft>
                <a:spcPts val="450"/>
              </a:spcAft>
            </a:pPr>
            <a:endParaRPr lang="en-US" sz="1200" b="1">
              <a:solidFill>
                <a:schemeClr val="tx2"/>
              </a:solidFill>
            </a:endParaRPr>
          </a:p>
        </p:txBody>
      </p:sp>
      <p:sp>
        <p:nvSpPr>
          <p:cNvPr id="10" name="Text Placeholder 5">
            <a:extLst>
              <a:ext uri="{FF2B5EF4-FFF2-40B4-BE49-F238E27FC236}">
                <a16:creationId xmlns:a16="http://schemas.microsoft.com/office/drawing/2014/main" id="{23A3B316-A9E5-4522-A2C1-7E3A96E0322A}"/>
              </a:ext>
            </a:extLst>
          </p:cNvPr>
          <p:cNvSpPr>
            <a:spLocks noGrp="1"/>
          </p:cNvSpPr>
          <p:nvPr>
            <p:ph type="body" sz="quarter" idx="11" hasCustomPrompt="1"/>
          </p:nvPr>
        </p:nvSpPr>
        <p:spPr>
          <a:xfrm>
            <a:off x="2085975" y="3679502"/>
            <a:ext cx="6400800" cy="485775"/>
          </a:xfrm>
        </p:spPr>
        <p:txBody>
          <a:bodyPr anchor="t">
            <a:noAutofit/>
          </a:bodyPr>
          <a:lstStyle>
            <a:lvl1pPr marL="0" indent="0">
              <a:lnSpc>
                <a:spcPct val="100000"/>
              </a:lnSpc>
              <a:spcBef>
                <a:spcPts val="0"/>
              </a:spcBef>
              <a:spcAft>
                <a:spcPts val="0"/>
              </a:spcAft>
              <a:buNone/>
              <a:defRPr sz="21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Thank you / Questions &amp; Answers  </a:t>
            </a:r>
          </a:p>
        </p:txBody>
      </p:sp>
      <p:pic>
        <p:nvPicPr>
          <p:cNvPr id="7" name="Picture 6">
            <a:extLst>
              <a:ext uri="{FF2B5EF4-FFF2-40B4-BE49-F238E27FC236}">
                <a16:creationId xmlns:a16="http://schemas.microsoft.com/office/drawing/2014/main" id="{0A6BB7C4-CF3E-4680-ADD7-B26B7975CD5E}"/>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126419" y="2388870"/>
            <a:ext cx="2141069" cy="1042570"/>
          </a:xfrm>
          <a:prstGeom prst="rect">
            <a:avLst/>
          </a:prstGeom>
        </p:spPr>
      </p:pic>
      <p:sp>
        <p:nvSpPr>
          <p:cNvPr id="11" name="Rectangle 10">
            <a:extLst>
              <a:ext uri="{FF2B5EF4-FFF2-40B4-BE49-F238E27FC236}">
                <a16:creationId xmlns:a16="http://schemas.microsoft.com/office/drawing/2014/main" id="{78E7B307-A019-4692-9B25-2850D0CE87E6}"/>
              </a:ext>
            </a:extLst>
          </p:cNvPr>
          <p:cNvSpPr/>
          <p:nvPr/>
        </p:nvSpPr>
        <p:spPr>
          <a:xfrm>
            <a:off x="0" y="2312509"/>
            <a:ext cx="2126420" cy="1284192"/>
          </a:xfrm>
          <a:prstGeom prst="rect">
            <a:avLst/>
          </a:prstGeom>
          <a:gradFill flip="none" rotWithShape="1">
            <a:gsLst>
              <a:gs pos="0">
                <a:schemeClr val="tx2"/>
              </a:gs>
              <a:gs pos="100000">
                <a:schemeClr val="tx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12" name="Group 11">
            <a:extLst>
              <a:ext uri="{FF2B5EF4-FFF2-40B4-BE49-F238E27FC236}">
                <a16:creationId xmlns:a16="http://schemas.microsoft.com/office/drawing/2014/main" id="{DDF83C36-823B-40CB-A11E-465E142EA240}"/>
              </a:ext>
            </a:extLst>
          </p:cNvPr>
          <p:cNvGrpSpPr/>
          <p:nvPr/>
        </p:nvGrpSpPr>
        <p:grpSpPr>
          <a:xfrm>
            <a:off x="1394680" y="2464449"/>
            <a:ext cx="648801" cy="866708"/>
            <a:chOff x="12954017" y="7362778"/>
            <a:chExt cx="613826" cy="614990"/>
          </a:xfrm>
        </p:grpSpPr>
        <p:sp>
          <p:nvSpPr>
            <p:cNvPr id="13" name="Freeform: Shape 12">
              <a:extLst>
                <a:ext uri="{FF2B5EF4-FFF2-40B4-BE49-F238E27FC236}">
                  <a16:creationId xmlns:a16="http://schemas.microsoft.com/office/drawing/2014/main" id="{64DA0EEB-534C-4C17-960F-C106F7B945CE}"/>
                </a:ext>
              </a:extLst>
            </p:cNvPr>
            <p:cNvSpPr/>
            <p:nvPr/>
          </p:nvSpPr>
          <p:spPr>
            <a:xfrm>
              <a:off x="12987261" y="7702119"/>
              <a:ext cx="147313" cy="122154"/>
            </a:xfrm>
            <a:custGeom>
              <a:avLst/>
              <a:gdLst>
                <a:gd name="connsiteX0" fmla="*/ 132044 w 147313"/>
                <a:gd name="connsiteY0" fmla="*/ 975 h 122154"/>
                <a:gd name="connsiteX1" fmla="*/ 9934 w 147313"/>
                <a:gd name="connsiteY1" fmla="*/ 57878 h 122154"/>
                <a:gd name="connsiteX2" fmla="*/ -20 w 147313"/>
                <a:gd name="connsiteY2" fmla="*/ 73518 h 122154"/>
                <a:gd name="connsiteX3" fmla="*/ -20 w 147313"/>
                <a:gd name="connsiteY3" fmla="*/ 111427 h 122154"/>
                <a:gd name="connsiteX4" fmla="*/ 10742 w 147313"/>
                <a:gd name="connsiteY4" fmla="*/ 122134 h 122154"/>
                <a:gd name="connsiteX5" fmla="*/ 15220 w 147313"/>
                <a:gd name="connsiteY5" fmla="*/ 121143 h 122154"/>
                <a:gd name="connsiteX6" fmla="*/ 137302 w 147313"/>
                <a:gd name="connsiteY6" fmla="*/ 64193 h 122154"/>
                <a:gd name="connsiteX7" fmla="*/ 147294 w 147313"/>
                <a:gd name="connsiteY7" fmla="*/ 48486 h 122154"/>
                <a:gd name="connsiteX8" fmla="*/ 147294 w 147313"/>
                <a:gd name="connsiteY8" fmla="*/ 10700 h 122154"/>
                <a:gd name="connsiteX9" fmla="*/ 136545 w 147313"/>
                <a:gd name="connsiteY9" fmla="*/ -20 h 122154"/>
                <a:gd name="connsiteX10" fmla="*/ 132044 w 147313"/>
                <a:gd name="connsiteY10" fmla="*/ 975 h 122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13" h="122154">
                  <a:moveTo>
                    <a:pt x="132044" y="975"/>
                  </a:moveTo>
                  <a:lnTo>
                    <a:pt x="9934" y="57878"/>
                  </a:lnTo>
                  <a:cubicBezTo>
                    <a:pt x="3855" y="60710"/>
                    <a:pt x="-29" y="66811"/>
                    <a:pt x="-20" y="73518"/>
                  </a:cubicBezTo>
                  <a:lnTo>
                    <a:pt x="-20" y="111427"/>
                  </a:lnTo>
                  <a:cubicBezTo>
                    <a:pt x="-5" y="117356"/>
                    <a:pt x="4814" y="122150"/>
                    <a:pt x="10742" y="122134"/>
                  </a:cubicBezTo>
                  <a:cubicBezTo>
                    <a:pt x="12289" y="122130"/>
                    <a:pt x="13816" y="121791"/>
                    <a:pt x="15220" y="121143"/>
                  </a:cubicBezTo>
                  <a:lnTo>
                    <a:pt x="137302" y="64193"/>
                  </a:lnTo>
                  <a:cubicBezTo>
                    <a:pt x="143400" y="61341"/>
                    <a:pt x="147295" y="55217"/>
                    <a:pt x="147294" y="48486"/>
                  </a:cubicBezTo>
                  <a:lnTo>
                    <a:pt x="147294" y="10700"/>
                  </a:lnTo>
                  <a:cubicBezTo>
                    <a:pt x="147286" y="4772"/>
                    <a:pt x="142474" y="-28"/>
                    <a:pt x="136545" y="-20"/>
                  </a:cubicBezTo>
                  <a:cubicBezTo>
                    <a:pt x="134990" y="-18"/>
                    <a:pt x="133455" y="322"/>
                    <a:pt x="132044" y="975"/>
                  </a:cubicBezTo>
                  <a:close/>
                </a:path>
              </a:pathLst>
            </a:custGeom>
            <a:solidFill>
              <a:srgbClr val="00B5E2"/>
            </a:solidFill>
            <a:ln w="9525" cap="flat">
              <a:noFill/>
              <a:prstDash val="solid"/>
              <a:miter/>
            </a:ln>
          </p:spPr>
          <p:txBody>
            <a:bodyPr rtlCol="0" anchor="ctr"/>
            <a:lstStyle/>
            <a:p>
              <a:endParaRPr lang="en-US" sz="1350"/>
            </a:p>
          </p:txBody>
        </p:sp>
        <p:sp>
          <p:nvSpPr>
            <p:cNvPr id="14" name="Freeform: Shape 13">
              <a:extLst>
                <a:ext uri="{FF2B5EF4-FFF2-40B4-BE49-F238E27FC236}">
                  <a16:creationId xmlns:a16="http://schemas.microsoft.com/office/drawing/2014/main" id="{1955B591-5250-4A28-98BF-E4B17A610A6C}"/>
                </a:ext>
              </a:extLst>
            </p:cNvPr>
            <p:cNvSpPr/>
            <p:nvPr/>
          </p:nvSpPr>
          <p:spPr>
            <a:xfrm>
              <a:off x="13134583" y="7796073"/>
              <a:ext cx="96411" cy="181695"/>
            </a:xfrm>
            <a:custGeom>
              <a:avLst/>
              <a:gdLst>
                <a:gd name="connsiteX0" fmla="*/ 46796 w 96411"/>
                <a:gd name="connsiteY0" fmla="*/ 7110 h 181695"/>
                <a:gd name="connsiteX1" fmla="*/ 1009 w 96411"/>
                <a:gd name="connsiteY1" fmla="*/ 133792 h 181695"/>
                <a:gd name="connsiteX2" fmla="*/ 5077 w 96411"/>
                <a:gd name="connsiteY2" fmla="*/ 151890 h 181695"/>
                <a:gd name="connsiteX3" fmla="*/ 31975 w 96411"/>
                <a:gd name="connsiteY3" fmla="*/ 178560 h 181695"/>
                <a:gd name="connsiteX4" fmla="*/ 47169 w 96411"/>
                <a:gd name="connsiteY4" fmla="*/ 178497 h 181695"/>
                <a:gd name="connsiteX5" fmla="*/ 49644 w 96411"/>
                <a:gd name="connsiteY5" fmla="*/ 174588 h 181695"/>
                <a:gd name="connsiteX6" fmla="*/ 95364 w 96411"/>
                <a:gd name="connsiteY6" fmla="*/ 47905 h 181695"/>
                <a:gd name="connsiteX7" fmla="*/ 91278 w 96411"/>
                <a:gd name="connsiteY7" fmla="*/ 29751 h 181695"/>
                <a:gd name="connsiteX8" fmla="*/ 64465 w 96411"/>
                <a:gd name="connsiteY8" fmla="*/ 3081 h 181695"/>
                <a:gd name="connsiteX9" fmla="*/ 49271 w 96411"/>
                <a:gd name="connsiteY9" fmla="*/ 3173 h 181695"/>
                <a:gd name="connsiteX10" fmla="*/ 46796 w 96411"/>
                <a:gd name="connsiteY10" fmla="*/ 7110 h 181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11" h="181695">
                  <a:moveTo>
                    <a:pt x="46796" y="7110"/>
                  </a:moveTo>
                  <a:lnTo>
                    <a:pt x="1009" y="133792"/>
                  </a:lnTo>
                  <a:cubicBezTo>
                    <a:pt x="-1275" y="140102"/>
                    <a:pt x="312" y="147164"/>
                    <a:pt x="5077" y="151890"/>
                  </a:cubicBezTo>
                  <a:lnTo>
                    <a:pt x="31975" y="178560"/>
                  </a:lnTo>
                  <a:cubicBezTo>
                    <a:pt x="36188" y="182739"/>
                    <a:pt x="42991" y="182711"/>
                    <a:pt x="47169" y="178497"/>
                  </a:cubicBezTo>
                  <a:cubicBezTo>
                    <a:pt x="48269" y="177389"/>
                    <a:pt x="49112" y="176056"/>
                    <a:pt x="49644" y="174588"/>
                  </a:cubicBezTo>
                  <a:lnTo>
                    <a:pt x="95364" y="47905"/>
                  </a:lnTo>
                  <a:cubicBezTo>
                    <a:pt x="97648" y="41574"/>
                    <a:pt x="96055" y="34493"/>
                    <a:pt x="91278" y="29751"/>
                  </a:cubicBezTo>
                  <a:lnTo>
                    <a:pt x="64465" y="3081"/>
                  </a:lnTo>
                  <a:cubicBezTo>
                    <a:pt x="60243" y="-1089"/>
                    <a:pt x="53441" y="-1048"/>
                    <a:pt x="49271" y="3173"/>
                  </a:cubicBezTo>
                  <a:cubicBezTo>
                    <a:pt x="48169" y="4290"/>
                    <a:pt x="47324" y="5633"/>
                    <a:pt x="46796" y="7110"/>
                  </a:cubicBezTo>
                  <a:close/>
                </a:path>
              </a:pathLst>
            </a:custGeom>
            <a:solidFill>
              <a:srgbClr val="E5007E"/>
            </a:solidFill>
            <a:ln w="9525" cap="flat">
              <a:noFill/>
              <a:prstDash val="solid"/>
              <a:miter/>
            </a:ln>
          </p:spPr>
          <p:txBody>
            <a:bodyPr rtlCol="0" anchor="ctr"/>
            <a:lstStyle/>
            <a:p>
              <a:endParaRPr lang="en-US" sz="1350"/>
            </a:p>
          </p:txBody>
        </p:sp>
        <p:sp>
          <p:nvSpPr>
            <p:cNvPr id="15" name="Freeform: Shape 14">
              <a:extLst>
                <a:ext uri="{FF2B5EF4-FFF2-40B4-BE49-F238E27FC236}">
                  <a16:creationId xmlns:a16="http://schemas.microsoft.com/office/drawing/2014/main" id="{71A01B16-93C8-4F7E-A2DE-EBF0B562C731}"/>
                </a:ext>
              </a:extLst>
            </p:cNvPr>
            <p:cNvSpPr/>
            <p:nvPr/>
          </p:nvSpPr>
          <p:spPr>
            <a:xfrm>
              <a:off x="13297373" y="7805146"/>
              <a:ext cx="122459" cy="147342"/>
            </a:xfrm>
            <a:custGeom>
              <a:avLst/>
              <a:gdLst>
                <a:gd name="connsiteX0" fmla="*/ 993 w 122459"/>
                <a:gd name="connsiteY0" fmla="*/ 15382 h 147342"/>
                <a:gd name="connsiteX1" fmla="*/ 58143 w 122459"/>
                <a:gd name="connsiteY1" fmla="*/ 137388 h 147342"/>
                <a:gd name="connsiteX2" fmla="*/ 73802 w 122459"/>
                <a:gd name="connsiteY2" fmla="*/ 147322 h 147342"/>
                <a:gd name="connsiteX3" fmla="*/ 111702 w 122459"/>
                <a:gd name="connsiteY3" fmla="*/ 147218 h 147342"/>
                <a:gd name="connsiteX4" fmla="*/ 122439 w 122459"/>
                <a:gd name="connsiteY4" fmla="*/ 136467 h 147342"/>
                <a:gd name="connsiteX5" fmla="*/ 121427 w 122459"/>
                <a:gd name="connsiteY5" fmla="*/ 131920 h 147342"/>
                <a:gd name="connsiteX6" fmla="*/ 64277 w 122459"/>
                <a:gd name="connsiteY6" fmla="*/ 9943 h 147342"/>
                <a:gd name="connsiteX7" fmla="*/ 48551 w 122459"/>
                <a:gd name="connsiteY7" fmla="*/ -20 h 147342"/>
                <a:gd name="connsiteX8" fmla="*/ 10765 w 122459"/>
                <a:gd name="connsiteY8" fmla="*/ 85 h 147342"/>
                <a:gd name="connsiteX9" fmla="*/ -20 w 122459"/>
                <a:gd name="connsiteY9" fmla="*/ 10788 h 147342"/>
                <a:gd name="connsiteX10" fmla="*/ 993 w 122459"/>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59" h="147342">
                  <a:moveTo>
                    <a:pt x="993" y="15382"/>
                  </a:moveTo>
                  <a:lnTo>
                    <a:pt x="58143" y="137388"/>
                  </a:lnTo>
                  <a:cubicBezTo>
                    <a:pt x="60987" y="143462"/>
                    <a:pt x="67094" y="147337"/>
                    <a:pt x="73802" y="147322"/>
                  </a:cubicBezTo>
                  <a:lnTo>
                    <a:pt x="111702" y="147218"/>
                  </a:lnTo>
                  <a:cubicBezTo>
                    <a:pt x="117636" y="147214"/>
                    <a:pt x="122443" y="142401"/>
                    <a:pt x="122439" y="136467"/>
                  </a:cubicBezTo>
                  <a:cubicBezTo>
                    <a:pt x="122438" y="134895"/>
                    <a:pt x="122092" y="133343"/>
                    <a:pt x="121427" y="131920"/>
                  </a:cubicBezTo>
                  <a:lnTo>
                    <a:pt x="64277" y="9943"/>
                  </a:lnTo>
                  <a:cubicBezTo>
                    <a:pt x="61415" y="3849"/>
                    <a:pt x="55283" y="-36"/>
                    <a:pt x="48551" y="-20"/>
                  </a:cubicBezTo>
                  <a:lnTo>
                    <a:pt x="10765" y="85"/>
                  </a:lnTo>
                  <a:cubicBezTo>
                    <a:pt x="4831" y="62"/>
                    <a:pt x="3" y="4854"/>
                    <a:pt x="-20" y="10788"/>
                  </a:cubicBezTo>
                  <a:cubicBezTo>
                    <a:pt x="-26" y="12375"/>
                    <a:pt x="320" y="13945"/>
                    <a:pt x="993" y="15382"/>
                  </a:cubicBezTo>
                  <a:close/>
                </a:path>
              </a:pathLst>
            </a:custGeom>
            <a:solidFill>
              <a:srgbClr val="00B5E2"/>
            </a:solidFill>
            <a:ln w="9525" cap="flat">
              <a:noFill/>
              <a:prstDash val="solid"/>
              <a:miter/>
            </a:ln>
          </p:spPr>
          <p:txBody>
            <a:bodyPr rtlCol="0" anchor="ctr"/>
            <a:lstStyle/>
            <a:p>
              <a:endParaRPr lang="en-US" sz="1350"/>
            </a:p>
          </p:txBody>
        </p:sp>
        <p:sp>
          <p:nvSpPr>
            <p:cNvPr id="16" name="Freeform: Shape 15">
              <a:extLst>
                <a:ext uri="{FF2B5EF4-FFF2-40B4-BE49-F238E27FC236}">
                  <a16:creationId xmlns:a16="http://schemas.microsoft.com/office/drawing/2014/main" id="{8001238C-C3B6-4691-88C6-1ABE455D4854}"/>
                </a:ext>
              </a:extLst>
            </p:cNvPr>
            <p:cNvSpPr/>
            <p:nvPr/>
          </p:nvSpPr>
          <p:spPr>
            <a:xfrm>
              <a:off x="13292054" y="7362778"/>
              <a:ext cx="96540" cy="181729"/>
            </a:xfrm>
            <a:custGeom>
              <a:avLst/>
              <a:gdLst>
                <a:gd name="connsiteX0" fmla="*/ 46954 w 96540"/>
                <a:gd name="connsiteY0" fmla="*/ 7104 h 181729"/>
                <a:gd name="connsiteX1" fmla="*/ 1015 w 96540"/>
                <a:gd name="connsiteY1" fmla="*/ 133738 h 181729"/>
                <a:gd name="connsiteX2" fmla="*/ 5054 w 96540"/>
                <a:gd name="connsiteY2" fmla="*/ 151836 h 181729"/>
                <a:gd name="connsiteX3" fmla="*/ 31915 w 96540"/>
                <a:gd name="connsiteY3" fmla="*/ 178582 h 181729"/>
                <a:gd name="connsiteX4" fmla="*/ 47109 w 96540"/>
                <a:gd name="connsiteY4" fmla="*/ 178544 h 181729"/>
                <a:gd name="connsiteX5" fmla="*/ 49593 w 96540"/>
                <a:gd name="connsiteY5" fmla="*/ 174629 h 181729"/>
                <a:gd name="connsiteX6" fmla="*/ 95484 w 96540"/>
                <a:gd name="connsiteY6" fmla="*/ 47947 h 181729"/>
                <a:gd name="connsiteX7" fmla="*/ 91427 w 96540"/>
                <a:gd name="connsiteY7" fmla="*/ 29783 h 181729"/>
                <a:gd name="connsiteX8" fmla="*/ 64642 w 96540"/>
                <a:gd name="connsiteY8" fmla="*/ 3113 h 181729"/>
                <a:gd name="connsiteX9" fmla="*/ 49461 w 96540"/>
                <a:gd name="connsiteY9" fmla="*/ 3135 h 181729"/>
                <a:gd name="connsiteX10" fmla="*/ 46954 w 96540"/>
                <a:gd name="connsiteY10" fmla="*/ 7104 h 181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540" h="181729">
                  <a:moveTo>
                    <a:pt x="46954" y="7104"/>
                  </a:moveTo>
                  <a:lnTo>
                    <a:pt x="1015" y="133738"/>
                  </a:lnTo>
                  <a:cubicBezTo>
                    <a:pt x="-1273" y="140043"/>
                    <a:pt x="302" y="147103"/>
                    <a:pt x="5054" y="151836"/>
                  </a:cubicBezTo>
                  <a:lnTo>
                    <a:pt x="31915" y="178582"/>
                  </a:lnTo>
                  <a:cubicBezTo>
                    <a:pt x="36121" y="182767"/>
                    <a:pt x="42924" y="182750"/>
                    <a:pt x="47109" y="178544"/>
                  </a:cubicBezTo>
                  <a:cubicBezTo>
                    <a:pt x="48212" y="177435"/>
                    <a:pt x="49060" y="176099"/>
                    <a:pt x="49593" y="174629"/>
                  </a:cubicBezTo>
                  <a:lnTo>
                    <a:pt x="95484" y="47947"/>
                  </a:lnTo>
                  <a:cubicBezTo>
                    <a:pt x="97777" y="41618"/>
                    <a:pt x="96195" y="34534"/>
                    <a:pt x="91427" y="29783"/>
                  </a:cubicBezTo>
                  <a:lnTo>
                    <a:pt x="64642" y="3113"/>
                  </a:lnTo>
                  <a:cubicBezTo>
                    <a:pt x="60444" y="-1073"/>
                    <a:pt x="53647" y="-1063"/>
                    <a:pt x="49461" y="3135"/>
                  </a:cubicBezTo>
                  <a:cubicBezTo>
                    <a:pt x="48343" y="4257"/>
                    <a:pt x="47487" y="5612"/>
                    <a:pt x="46954" y="7104"/>
                  </a:cubicBezTo>
                  <a:close/>
                </a:path>
              </a:pathLst>
            </a:custGeom>
            <a:solidFill>
              <a:srgbClr val="E5007E"/>
            </a:solidFill>
            <a:ln w="9525" cap="flat">
              <a:noFill/>
              <a:prstDash val="solid"/>
              <a:miter/>
            </a:ln>
          </p:spPr>
          <p:txBody>
            <a:bodyPr rtlCol="0" anchor="ctr"/>
            <a:lstStyle/>
            <a:p>
              <a:endParaRPr lang="en-US" sz="1350"/>
            </a:p>
          </p:txBody>
        </p:sp>
        <p:sp>
          <p:nvSpPr>
            <p:cNvPr id="17" name="Freeform: Shape 16">
              <a:extLst>
                <a:ext uri="{FF2B5EF4-FFF2-40B4-BE49-F238E27FC236}">
                  <a16:creationId xmlns:a16="http://schemas.microsoft.com/office/drawing/2014/main" id="{920EDB2A-D473-41A4-B0B9-79DEA4947EB1}"/>
                </a:ext>
              </a:extLst>
            </p:cNvPr>
            <p:cNvSpPr/>
            <p:nvPr/>
          </p:nvSpPr>
          <p:spPr>
            <a:xfrm>
              <a:off x="13103034" y="7388047"/>
              <a:ext cx="122406" cy="147342"/>
            </a:xfrm>
            <a:custGeom>
              <a:avLst/>
              <a:gdLst>
                <a:gd name="connsiteX0" fmla="*/ 992 w 122406"/>
                <a:gd name="connsiteY0" fmla="*/ 15382 h 147342"/>
                <a:gd name="connsiteX1" fmla="*/ 58142 w 122406"/>
                <a:gd name="connsiteY1" fmla="*/ 137388 h 147342"/>
                <a:gd name="connsiteX2" fmla="*/ 73802 w 122406"/>
                <a:gd name="connsiteY2" fmla="*/ 147322 h 147342"/>
                <a:gd name="connsiteX3" fmla="*/ 111711 w 122406"/>
                <a:gd name="connsiteY3" fmla="*/ 147218 h 147342"/>
                <a:gd name="connsiteX4" fmla="*/ 122387 w 122406"/>
                <a:gd name="connsiteY4" fmla="*/ 136425 h 147342"/>
                <a:gd name="connsiteX5" fmla="*/ 121369 w 122406"/>
                <a:gd name="connsiteY5" fmla="*/ 131920 h 147342"/>
                <a:gd name="connsiteX6" fmla="*/ 64219 w 122406"/>
                <a:gd name="connsiteY6" fmla="*/ 9943 h 147342"/>
                <a:gd name="connsiteX7" fmla="*/ 48503 w 122406"/>
                <a:gd name="connsiteY7" fmla="*/ -20 h 147342"/>
                <a:gd name="connsiteX8" fmla="*/ 10718 w 122406"/>
                <a:gd name="connsiteY8" fmla="*/ 85 h 147342"/>
                <a:gd name="connsiteX9" fmla="*/ -20 w 122406"/>
                <a:gd name="connsiteY9" fmla="*/ 10836 h 147342"/>
                <a:gd name="connsiteX10" fmla="*/ 992 w 122406"/>
                <a:gd name="connsiteY10" fmla="*/ 15382 h 147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406" h="147342">
                  <a:moveTo>
                    <a:pt x="992" y="15382"/>
                  </a:moveTo>
                  <a:lnTo>
                    <a:pt x="58142" y="137388"/>
                  </a:lnTo>
                  <a:cubicBezTo>
                    <a:pt x="60985" y="143464"/>
                    <a:pt x="67094" y="147339"/>
                    <a:pt x="73802" y="147322"/>
                  </a:cubicBezTo>
                  <a:lnTo>
                    <a:pt x="111711" y="147218"/>
                  </a:lnTo>
                  <a:cubicBezTo>
                    <a:pt x="117639" y="147185"/>
                    <a:pt x="122419" y="142353"/>
                    <a:pt x="122387" y="136425"/>
                  </a:cubicBezTo>
                  <a:cubicBezTo>
                    <a:pt x="122379" y="134867"/>
                    <a:pt x="122031" y="133330"/>
                    <a:pt x="121369" y="131920"/>
                  </a:cubicBezTo>
                  <a:lnTo>
                    <a:pt x="64219" y="9943"/>
                  </a:lnTo>
                  <a:cubicBezTo>
                    <a:pt x="61366" y="3847"/>
                    <a:pt x="55235" y="-40"/>
                    <a:pt x="48503" y="-20"/>
                  </a:cubicBezTo>
                  <a:lnTo>
                    <a:pt x="10718" y="85"/>
                  </a:lnTo>
                  <a:cubicBezTo>
                    <a:pt x="4783" y="89"/>
                    <a:pt x="-24" y="4902"/>
                    <a:pt x="-20" y="10836"/>
                  </a:cubicBezTo>
                  <a:cubicBezTo>
                    <a:pt x="-19" y="12407"/>
                    <a:pt x="327" y="13959"/>
                    <a:pt x="992" y="15382"/>
                  </a:cubicBezTo>
                  <a:close/>
                </a:path>
              </a:pathLst>
            </a:custGeom>
            <a:solidFill>
              <a:srgbClr val="00B5E2"/>
            </a:solidFill>
            <a:ln w="9525" cap="flat">
              <a:noFill/>
              <a:prstDash val="solid"/>
              <a:miter/>
            </a:ln>
          </p:spPr>
          <p:txBody>
            <a:bodyPr rtlCol="0" anchor="ctr"/>
            <a:lstStyle/>
            <a:p>
              <a:endParaRPr lang="en-US" sz="1350"/>
            </a:p>
          </p:txBody>
        </p:sp>
        <p:sp>
          <p:nvSpPr>
            <p:cNvPr id="18" name="Freeform: Shape 17">
              <a:extLst>
                <a:ext uri="{FF2B5EF4-FFF2-40B4-BE49-F238E27FC236}">
                  <a16:creationId xmlns:a16="http://schemas.microsoft.com/office/drawing/2014/main" id="{A69238C9-6D38-47EA-A031-38E61AE2683A}"/>
                </a:ext>
              </a:extLst>
            </p:cNvPr>
            <p:cNvSpPr/>
            <p:nvPr/>
          </p:nvSpPr>
          <p:spPr>
            <a:xfrm>
              <a:off x="12954017" y="7544175"/>
              <a:ext cx="181560" cy="97012"/>
            </a:xfrm>
            <a:custGeom>
              <a:avLst/>
              <a:gdLst>
                <a:gd name="connsiteX0" fmla="*/ 6992 w 181560"/>
                <a:gd name="connsiteY0" fmla="*/ 49354 h 97012"/>
                <a:gd name="connsiteX1" fmla="*/ 133398 w 181560"/>
                <a:gd name="connsiteY1" fmla="*/ 95931 h 97012"/>
                <a:gd name="connsiteX2" fmla="*/ 151495 w 181560"/>
                <a:gd name="connsiteY2" fmla="*/ 91978 h 97012"/>
                <a:gd name="connsiteX3" fmla="*/ 178375 w 181560"/>
                <a:gd name="connsiteY3" fmla="*/ 65251 h 97012"/>
                <a:gd name="connsiteX4" fmla="*/ 178418 w 181560"/>
                <a:gd name="connsiteY4" fmla="*/ 50070 h 97012"/>
                <a:gd name="connsiteX5" fmla="*/ 174508 w 181560"/>
                <a:gd name="connsiteY5" fmla="*/ 47563 h 97012"/>
                <a:gd name="connsiteX6" fmla="*/ 48102 w 181560"/>
                <a:gd name="connsiteY6" fmla="*/ 1043 h 97012"/>
                <a:gd name="connsiteX7" fmla="*/ 29928 w 181560"/>
                <a:gd name="connsiteY7" fmla="*/ 5015 h 97012"/>
                <a:gd name="connsiteX8" fmla="*/ 3134 w 181560"/>
                <a:gd name="connsiteY8" fmla="*/ 31685 h 97012"/>
                <a:gd name="connsiteX9" fmla="*/ 3114 w 181560"/>
                <a:gd name="connsiteY9" fmla="*/ 46866 h 97012"/>
                <a:gd name="connsiteX10" fmla="*/ 6992 w 181560"/>
                <a:gd name="connsiteY10" fmla="*/ 49354 h 9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60" h="97012">
                  <a:moveTo>
                    <a:pt x="6992" y="49354"/>
                  </a:moveTo>
                  <a:lnTo>
                    <a:pt x="133398" y="95931"/>
                  </a:lnTo>
                  <a:cubicBezTo>
                    <a:pt x="139685" y="98247"/>
                    <a:pt x="146745" y="96704"/>
                    <a:pt x="151495" y="91978"/>
                  </a:cubicBezTo>
                  <a:lnTo>
                    <a:pt x="178375" y="65251"/>
                  </a:lnTo>
                  <a:cubicBezTo>
                    <a:pt x="182579" y="61070"/>
                    <a:pt x="182598" y="54273"/>
                    <a:pt x="178418" y="50070"/>
                  </a:cubicBezTo>
                  <a:cubicBezTo>
                    <a:pt x="177313" y="48959"/>
                    <a:pt x="175978" y="48103"/>
                    <a:pt x="174508" y="47563"/>
                  </a:cubicBezTo>
                  <a:lnTo>
                    <a:pt x="48102" y="1043"/>
                  </a:lnTo>
                  <a:cubicBezTo>
                    <a:pt x="41786" y="-1278"/>
                    <a:pt x="34699" y="271"/>
                    <a:pt x="29928" y="5015"/>
                  </a:cubicBezTo>
                  <a:lnTo>
                    <a:pt x="3134" y="31685"/>
                  </a:lnTo>
                  <a:cubicBezTo>
                    <a:pt x="-1064" y="35871"/>
                    <a:pt x="-1072" y="42668"/>
                    <a:pt x="3114" y="46866"/>
                  </a:cubicBezTo>
                  <a:cubicBezTo>
                    <a:pt x="4211" y="47966"/>
                    <a:pt x="5534" y="48815"/>
                    <a:pt x="6992" y="49354"/>
                  </a:cubicBezTo>
                  <a:close/>
                </a:path>
              </a:pathLst>
            </a:custGeom>
            <a:solidFill>
              <a:srgbClr val="E5007E"/>
            </a:solidFill>
            <a:ln w="9525" cap="flat">
              <a:noFill/>
              <a:prstDash val="solid"/>
              <a:miter/>
            </a:ln>
          </p:spPr>
          <p:txBody>
            <a:bodyPr rtlCol="0" anchor="ctr"/>
            <a:lstStyle/>
            <a:p>
              <a:endParaRPr lang="en-US" sz="1350"/>
            </a:p>
          </p:txBody>
        </p:sp>
        <p:sp>
          <p:nvSpPr>
            <p:cNvPr id="19" name="Freeform: Shape 18">
              <a:extLst>
                <a:ext uri="{FF2B5EF4-FFF2-40B4-BE49-F238E27FC236}">
                  <a16:creationId xmlns:a16="http://schemas.microsoft.com/office/drawing/2014/main" id="{9BFDA369-0CB4-446F-AA67-48B9ABC55102}"/>
                </a:ext>
              </a:extLst>
            </p:cNvPr>
            <p:cNvSpPr/>
            <p:nvPr/>
          </p:nvSpPr>
          <p:spPr>
            <a:xfrm>
              <a:off x="13386289" y="7701517"/>
              <a:ext cx="181554" cy="97011"/>
            </a:xfrm>
            <a:custGeom>
              <a:avLst/>
              <a:gdLst>
                <a:gd name="connsiteX0" fmla="*/ 6984 w 181554"/>
                <a:gd name="connsiteY0" fmla="*/ 49355 h 97011"/>
                <a:gd name="connsiteX1" fmla="*/ 133400 w 181554"/>
                <a:gd name="connsiteY1" fmla="*/ 95932 h 97011"/>
                <a:gd name="connsiteX2" fmla="*/ 151497 w 181554"/>
                <a:gd name="connsiteY2" fmla="*/ 91979 h 97011"/>
                <a:gd name="connsiteX3" fmla="*/ 178367 w 181554"/>
                <a:gd name="connsiteY3" fmla="*/ 65252 h 97011"/>
                <a:gd name="connsiteX4" fmla="*/ 178408 w 181554"/>
                <a:gd name="connsiteY4" fmla="*/ 50058 h 97011"/>
                <a:gd name="connsiteX5" fmla="*/ 174510 w 181554"/>
                <a:gd name="connsiteY5" fmla="*/ 47555 h 97011"/>
                <a:gd name="connsiteX6" fmla="*/ 48103 w 181554"/>
                <a:gd name="connsiteY6" fmla="*/ 1044 h 97011"/>
                <a:gd name="connsiteX7" fmla="*/ 29920 w 181554"/>
                <a:gd name="connsiteY7" fmla="*/ 5016 h 97011"/>
                <a:gd name="connsiteX8" fmla="*/ 3126 w 181554"/>
                <a:gd name="connsiteY8" fmla="*/ 31686 h 97011"/>
                <a:gd name="connsiteX9" fmla="*/ 3127 w 181554"/>
                <a:gd name="connsiteY9" fmla="*/ 46880 h 97011"/>
                <a:gd name="connsiteX10" fmla="*/ 6984 w 181554"/>
                <a:gd name="connsiteY10" fmla="*/ 49355 h 9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1554" h="97011">
                  <a:moveTo>
                    <a:pt x="6984" y="49355"/>
                  </a:moveTo>
                  <a:lnTo>
                    <a:pt x="133400" y="95932"/>
                  </a:lnTo>
                  <a:cubicBezTo>
                    <a:pt x="139688" y="98245"/>
                    <a:pt x="146746" y="96704"/>
                    <a:pt x="151497" y="91979"/>
                  </a:cubicBezTo>
                  <a:lnTo>
                    <a:pt x="178367" y="65252"/>
                  </a:lnTo>
                  <a:cubicBezTo>
                    <a:pt x="182575" y="61068"/>
                    <a:pt x="182593" y="54265"/>
                    <a:pt x="178408" y="50058"/>
                  </a:cubicBezTo>
                  <a:cubicBezTo>
                    <a:pt x="177306" y="48950"/>
                    <a:pt x="175976" y="48096"/>
                    <a:pt x="174510" y="47555"/>
                  </a:cubicBezTo>
                  <a:lnTo>
                    <a:pt x="48103" y="1044"/>
                  </a:lnTo>
                  <a:cubicBezTo>
                    <a:pt x="41785" y="-1279"/>
                    <a:pt x="34694" y="271"/>
                    <a:pt x="29920" y="5016"/>
                  </a:cubicBezTo>
                  <a:lnTo>
                    <a:pt x="3126" y="31686"/>
                  </a:lnTo>
                  <a:cubicBezTo>
                    <a:pt x="-1069" y="35882"/>
                    <a:pt x="-1068" y="42686"/>
                    <a:pt x="3127" y="46880"/>
                  </a:cubicBezTo>
                  <a:cubicBezTo>
                    <a:pt x="4220" y="47973"/>
                    <a:pt x="5535" y="48817"/>
                    <a:pt x="6984" y="49355"/>
                  </a:cubicBezTo>
                  <a:close/>
                </a:path>
              </a:pathLst>
            </a:custGeom>
            <a:solidFill>
              <a:srgbClr val="E5007E"/>
            </a:solidFill>
            <a:ln w="9525" cap="flat">
              <a:noFill/>
              <a:prstDash val="solid"/>
              <a:miter/>
            </a:ln>
          </p:spPr>
          <p:txBody>
            <a:bodyPr rtlCol="0" anchor="ctr"/>
            <a:lstStyle/>
            <a:p>
              <a:endParaRPr lang="en-US" sz="1350"/>
            </a:p>
          </p:txBody>
        </p:sp>
        <p:sp>
          <p:nvSpPr>
            <p:cNvPr id="20" name="Freeform: Shape 19">
              <a:extLst>
                <a:ext uri="{FF2B5EF4-FFF2-40B4-BE49-F238E27FC236}">
                  <a16:creationId xmlns:a16="http://schemas.microsoft.com/office/drawing/2014/main" id="{3BCB2580-81B0-4E5C-BC20-607470C2C7B4}"/>
                </a:ext>
              </a:extLst>
            </p:cNvPr>
            <p:cNvSpPr/>
            <p:nvPr/>
          </p:nvSpPr>
          <p:spPr>
            <a:xfrm>
              <a:off x="13396845" y="7511629"/>
              <a:ext cx="147380" cy="122040"/>
            </a:xfrm>
            <a:custGeom>
              <a:avLst/>
              <a:gdLst>
                <a:gd name="connsiteX0" fmla="*/ 132120 w 147380"/>
                <a:gd name="connsiteY0" fmla="*/ 966 h 122040"/>
                <a:gd name="connsiteX1" fmla="*/ 9953 w 147380"/>
                <a:gd name="connsiteY1" fmla="*/ 57754 h 122040"/>
                <a:gd name="connsiteX2" fmla="*/ -20 w 147380"/>
                <a:gd name="connsiteY2" fmla="*/ 73384 h 122040"/>
                <a:gd name="connsiteX3" fmla="*/ -20 w 147380"/>
                <a:gd name="connsiteY3" fmla="*/ 111294 h 122040"/>
                <a:gd name="connsiteX4" fmla="*/ 10723 w 147380"/>
                <a:gd name="connsiteY4" fmla="*/ 122020 h 122040"/>
                <a:gd name="connsiteX5" fmla="*/ 15220 w 147380"/>
                <a:gd name="connsiteY5" fmla="*/ 121028 h 122040"/>
                <a:gd name="connsiteX6" fmla="*/ 137350 w 147380"/>
                <a:gd name="connsiteY6" fmla="*/ 64183 h 122040"/>
                <a:gd name="connsiteX7" fmla="*/ 147360 w 147380"/>
                <a:gd name="connsiteY7" fmla="*/ 48496 h 122040"/>
                <a:gd name="connsiteX8" fmla="*/ 147360 w 147380"/>
                <a:gd name="connsiteY8" fmla="*/ 10710 h 122040"/>
                <a:gd name="connsiteX9" fmla="*/ 136602 w 147380"/>
                <a:gd name="connsiteY9" fmla="*/ -20 h 122040"/>
                <a:gd name="connsiteX10" fmla="*/ 132120 w 147380"/>
                <a:gd name="connsiteY10" fmla="*/ 966 h 122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380" h="122040">
                  <a:moveTo>
                    <a:pt x="132120" y="966"/>
                  </a:moveTo>
                  <a:lnTo>
                    <a:pt x="9953" y="57754"/>
                  </a:lnTo>
                  <a:cubicBezTo>
                    <a:pt x="3870" y="60579"/>
                    <a:pt x="-21" y="66677"/>
                    <a:pt x="-20" y="73384"/>
                  </a:cubicBezTo>
                  <a:lnTo>
                    <a:pt x="-20" y="111294"/>
                  </a:lnTo>
                  <a:cubicBezTo>
                    <a:pt x="-15" y="117222"/>
                    <a:pt x="4795" y="122025"/>
                    <a:pt x="10723" y="122020"/>
                  </a:cubicBezTo>
                  <a:cubicBezTo>
                    <a:pt x="12277" y="122018"/>
                    <a:pt x="13810" y="121680"/>
                    <a:pt x="15220" y="121028"/>
                  </a:cubicBezTo>
                  <a:lnTo>
                    <a:pt x="137350" y="64183"/>
                  </a:lnTo>
                  <a:cubicBezTo>
                    <a:pt x="143455" y="61348"/>
                    <a:pt x="147360" y="55227"/>
                    <a:pt x="147360" y="48496"/>
                  </a:cubicBezTo>
                  <a:lnTo>
                    <a:pt x="147360" y="10710"/>
                  </a:lnTo>
                  <a:cubicBezTo>
                    <a:pt x="147353" y="4776"/>
                    <a:pt x="142536" y="-28"/>
                    <a:pt x="136602" y="-20"/>
                  </a:cubicBezTo>
                  <a:cubicBezTo>
                    <a:pt x="135054" y="-18"/>
                    <a:pt x="133525" y="318"/>
                    <a:pt x="132120" y="966"/>
                  </a:cubicBezTo>
                  <a:close/>
                </a:path>
              </a:pathLst>
            </a:custGeom>
            <a:solidFill>
              <a:srgbClr val="00B5E2"/>
            </a:solidFill>
            <a:ln w="9525" cap="flat">
              <a:noFill/>
              <a:prstDash val="solid"/>
              <a:miter/>
            </a:ln>
          </p:spPr>
          <p:txBody>
            <a:bodyPr rtlCol="0" anchor="ctr"/>
            <a:lstStyle/>
            <a:p>
              <a:endParaRPr lang="en-US" sz="1350"/>
            </a:p>
          </p:txBody>
        </p:sp>
      </p:grpSp>
      <p:grpSp>
        <p:nvGrpSpPr>
          <p:cNvPr id="21" name="Group 20">
            <a:extLst>
              <a:ext uri="{FF2B5EF4-FFF2-40B4-BE49-F238E27FC236}">
                <a16:creationId xmlns:a16="http://schemas.microsoft.com/office/drawing/2014/main" id="{657FB402-BEA9-456C-A194-7FCF98B9DBE9}"/>
              </a:ext>
            </a:extLst>
          </p:cNvPr>
          <p:cNvGrpSpPr/>
          <p:nvPr/>
        </p:nvGrpSpPr>
        <p:grpSpPr>
          <a:xfrm>
            <a:off x="1348083" y="2404930"/>
            <a:ext cx="739979" cy="986638"/>
            <a:chOff x="8987631" y="5741194"/>
            <a:chExt cx="700088" cy="700088"/>
          </a:xfrm>
        </p:grpSpPr>
        <p:sp>
          <p:nvSpPr>
            <p:cNvPr id="22" name="Freeform: Shape 21">
              <a:extLst>
                <a:ext uri="{FF2B5EF4-FFF2-40B4-BE49-F238E27FC236}">
                  <a16:creationId xmlns:a16="http://schemas.microsoft.com/office/drawing/2014/main" id="{D9BE35F8-BA4C-4C80-A7F6-3EF13413F84D}"/>
                </a:ext>
              </a:extLst>
            </p:cNvPr>
            <p:cNvSpPr/>
            <p:nvPr/>
          </p:nvSpPr>
          <p:spPr>
            <a:xfrm>
              <a:off x="9045003" y="6067450"/>
              <a:ext cx="316487" cy="338873"/>
            </a:xfrm>
            <a:custGeom>
              <a:avLst/>
              <a:gdLst>
                <a:gd name="connsiteX0" fmla="*/ 311371 w 316487"/>
                <a:gd name="connsiteY0" fmla="*/ 35228 h 338873"/>
                <a:gd name="connsiteX1" fmla="*/ 279539 w 316487"/>
                <a:gd name="connsiteY1" fmla="*/ 3510 h 338873"/>
                <a:gd name="connsiteX2" fmla="*/ 267090 w 316487"/>
                <a:gd name="connsiteY2" fmla="*/ 986 h 338873"/>
                <a:gd name="connsiteX3" fmla="*/ 9915 w 316487"/>
                <a:gd name="connsiteY3" fmla="*/ 120658 h 338873"/>
                <a:gd name="connsiteX4" fmla="*/ -20 w 316487"/>
                <a:gd name="connsiteY4" fmla="*/ 136288 h 338873"/>
                <a:gd name="connsiteX5" fmla="*/ -20 w 316487"/>
                <a:gd name="connsiteY5" fmla="*/ 174188 h 338873"/>
                <a:gd name="connsiteX6" fmla="*/ 10739 w 316487"/>
                <a:gd name="connsiteY6" fmla="*/ 184918 h 338873"/>
                <a:gd name="connsiteX7" fmla="*/ 15220 w 316487"/>
                <a:gd name="connsiteY7" fmla="*/ 183932 h 338873"/>
                <a:gd name="connsiteX8" fmla="*/ 243287 w 316487"/>
                <a:gd name="connsiteY8" fmla="*/ 77729 h 338873"/>
                <a:gd name="connsiteX9" fmla="*/ 166020 w 316487"/>
                <a:gd name="connsiteY9" fmla="*/ 290879 h 338873"/>
                <a:gd name="connsiteX10" fmla="*/ 170068 w 316487"/>
                <a:gd name="connsiteY10" fmla="*/ 308977 h 338873"/>
                <a:gd name="connsiteX11" fmla="*/ 196928 w 316487"/>
                <a:gd name="connsiteY11" fmla="*/ 335723 h 338873"/>
                <a:gd name="connsiteX12" fmla="*/ 212109 w 316487"/>
                <a:gd name="connsiteY12" fmla="*/ 335697 h 338873"/>
                <a:gd name="connsiteX13" fmla="*/ 214597 w 316487"/>
                <a:gd name="connsiteY13" fmla="*/ 331780 h 338873"/>
                <a:gd name="connsiteX14" fmla="*/ 315429 w 316487"/>
                <a:gd name="connsiteY14" fmla="*/ 53392 h 338873"/>
                <a:gd name="connsiteX15" fmla="*/ 311371 w 316487"/>
                <a:gd name="connsiteY15" fmla="*/ 35228 h 33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6487" h="338873">
                  <a:moveTo>
                    <a:pt x="311371" y="35228"/>
                  </a:moveTo>
                  <a:lnTo>
                    <a:pt x="279539" y="3510"/>
                  </a:lnTo>
                  <a:cubicBezTo>
                    <a:pt x="276396" y="21"/>
                    <a:pt x="271343" y="-1004"/>
                    <a:pt x="267090" y="986"/>
                  </a:cubicBezTo>
                  <a:lnTo>
                    <a:pt x="9915" y="120658"/>
                  </a:lnTo>
                  <a:cubicBezTo>
                    <a:pt x="3845" y="123492"/>
                    <a:pt x="-30" y="129589"/>
                    <a:pt x="-20" y="136288"/>
                  </a:cubicBezTo>
                  <a:lnTo>
                    <a:pt x="-20" y="174188"/>
                  </a:lnTo>
                  <a:cubicBezTo>
                    <a:pt x="-12" y="180122"/>
                    <a:pt x="4804" y="184926"/>
                    <a:pt x="10739" y="184918"/>
                  </a:cubicBezTo>
                  <a:cubicBezTo>
                    <a:pt x="12286" y="184916"/>
                    <a:pt x="13814" y="184580"/>
                    <a:pt x="15220" y="183932"/>
                  </a:cubicBezTo>
                  <a:lnTo>
                    <a:pt x="243287" y="77729"/>
                  </a:lnTo>
                  <a:lnTo>
                    <a:pt x="166020" y="290879"/>
                  </a:lnTo>
                  <a:cubicBezTo>
                    <a:pt x="163734" y="297186"/>
                    <a:pt x="165313" y="304246"/>
                    <a:pt x="170068" y="308977"/>
                  </a:cubicBezTo>
                  <a:lnTo>
                    <a:pt x="196928" y="335723"/>
                  </a:lnTo>
                  <a:cubicBezTo>
                    <a:pt x="201128" y="339908"/>
                    <a:pt x="207925" y="339896"/>
                    <a:pt x="212109" y="335697"/>
                  </a:cubicBezTo>
                  <a:cubicBezTo>
                    <a:pt x="213214" y="334588"/>
                    <a:pt x="214064" y="333251"/>
                    <a:pt x="214597" y="331780"/>
                  </a:cubicBezTo>
                  <a:lnTo>
                    <a:pt x="315429" y="53392"/>
                  </a:lnTo>
                  <a:cubicBezTo>
                    <a:pt x="317726" y="47064"/>
                    <a:pt x="316143" y="39977"/>
                    <a:pt x="311371" y="35228"/>
                  </a:cubicBezTo>
                  <a:close/>
                </a:path>
              </a:pathLst>
            </a:custGeom>
            <a:solidFill>
              <a:schemeClr val="bg1"/>
            </a:solidFill>
            <a:ln w="9525" cap="flat">
              <a:noFill/>
              <a:prstDash val="solid"/>
              <a:miter/>
            </a:ln>
          </p:spPr>
          <p:txBody>
            <a:bodyPr rtlCol="0" anchor="ctr"/>
            <a:lstStyle/>
            <a:p>
              <a:endParaRPr lang="en-US" sz="1350"/>
            </a:p>
          </p:txBody>
        </p:sp>
        <p:sp>
          <p:nvSpPr>
            <p:cNvPr id="23" name="Oval 22">
              <a:extLst>
                <a:ext uri="{FF2B5EF4-FFF2-40B4-BE49-F238E27FC236}">
                  <a16:creationId xmlns:a16="http://schemas.microsoft.com/office/drawing/2014/main" id="{CF839F15-0A2D-4A19-99C3-F43EE9B10A5A}"/>
                </a:ext>
              </a:extLst>
            </p:cNvPr>
            <p:cNvSpPr/>
            <p:nvPr/>
          </p:nvSpPr>
          <p:spPr>
            <a:xfrm>
              <a:off x="8987631" y="5741194"/>
              <a:ext cx="700088" cy="70008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24" name="Text Placeholder 5">
            <a:extLst>
              <a:ext uri="{FF2B5EF4-FFF2-40B4-BE49-F238E27FC236}">
                <a16:creationId xmlns:a16="http://schemas.microsoft.com/office/drawing/2014/main" id="{7D2E0CDB-4424-4582-A412-5D051471B199}"/>
              </a:ext>
            </a:extLst>
          </p:cNvPr>
          <p:cNvSpPr>
            <a:spLocks noGrp="1"/>
          </p:cNvSpPr>
          <p:nvPr>
            <p:ph type="body" sz="quarter" idx="12" hasCustomPrompt="1"/>
          </p:nvPr>
        </p:nvSpPr>
        <p:spPr>
          <a:xfrm>
            <a:off x="2085975" y="4365105"/>
            <a:ext cx="6400800" cy="1087959"/>
          </a:xfrm>
        </p:spPr>
        <p:txBody>
          <a:bodyPr anchor="t">
            <a:noAutofit/>
          </a:bodyPr>
          <a:lstStyle>
            <a:lvl1pPr marL="0" indent="0">
              <a:lnSpc>
                <a:spcPct val="100000"/>
              </a:lnSpc>
              <a:spcBef>
                <a:spcPts val="0"/>
              </a:spcBef>
              <a:spcAft>
                <a:spcPts val="0"/>
              </a:spcAft>
              <a:buNone/>
              <a:defRPr sz="1500">
                <a:solidFill>
                  <a:schemeClr val="accent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Contact Information</a:t>
            </a:r>
          </a:p>
        </p:txBody>
      </p:sp>
    </p:spTree>
    <p:custDataLst>
      <p:tags r:id="rId1"/>
    </p:custDataLst>
    <p:extLst>
      <p:ext uri="{BB962C8B-B14F-4D97-AF65-F5344CB8AC3E}">
        <p14:creationId xmlns:p14="http://schemas.microsoft.com/office/powerpoint/2010/main" val="278338728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50"/>
                                            <p:tgtEl>
                                              <p:spTgt spid="7"/>
                                            </p:tgtEl>
                                          </p:cBhvr>
                                        </p:animEffect>
                                      </p:childTnLst>
                                    </p:cTn>
                                  </p:par>
                                  <p:par>
                                    <p:cTn id="8" presetID="42" presetClass="path" presetSubtype="0" decel="100000" fill="hold" nodeType="withEffect">
                                      <p:stCondLst>
                                        <p:cond delay="1000"/>
                                      </p:stCondLst>
                                      <p:childTnLst>
                                        <p:animMotion origin="layout" path="M -0.01719 -0.00024 L 6.25E-7 4.44444E-6 " pathEditMode="relative" rAng="0" ptsTypes="AA">
                                          <p:cBhvr>
                                            <p:cTn id="9" dur="500" fill="hold"/>
                                            <p:tgtEl>
                                              <p:spTgt spid="7"/>
                                            </p:tgtEl>
                                            <p:attrNameLst>
                                              <p:attrName>ppt_x</p:attrName>
                                              <p:attrName>ppt_y</p:attrName>
                                            </p:attrNameLst>
                                          </p:cBhvr>
                                          <p:rCtr x="859" y="0"/>
                                        </p:animMotion>
                                      </p:childTnLst>
                                    </p:cTn>
                                  </p:par>
                                  <p:par>
                                    <p:cTn id="10" presetID="23" presetClass="entr" presetSubtype="16"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200" fill="hold"/>
                                            <p:tgtEl>
                                              <p:spTgt spid="12"/>
                                            </p:tgtEl>
                                            <p:attrNameLst>
                                              <p:attrName>ppt_w</p:attrName>
                                            </p:attrNameLst>
                                          </p:cBhvr>
                                          <p:tavLst>
                                            <p:tav tm="0">
                                              <p:val>
                                                <p:fltVal val="0"/>
                                              </p:val>
                                            </p:tav>
                                            <p:tav tm="100000">
                                              <p:val>
                                                <p:strVal val="#ppt_w"/>
                                              </p:val>
                                            </p:tav>
                                          </p:tavLst>
                                        </p:anim>
                                        <p:anim calcmode="lin" valueType="num">
                                          <p:cBhvr>
                                            <p:cTn id="13" dur="200" fill="hold"/>
                                            <p:tgtEl>
                                              <p:spTgt spid="12"/>
                                            </p:tgtEl>
                                            <p:attrNameLst>
                                              <p:attrName>ppt_h</p:attrName>
                                            </p:attrNameLst>
                                          </p:cBhvr>
                                          <p:tavLst>
                                            <p:tav tm="0">
                                              <p:val>
                                                <p:fltVal val="0"/>
                                              </p:val>
                                            </p:tav>
                                            <p:tav tm="100000">
                                              <p:val>
                                                <p:strVal val="#ppt_h"/>
                                              </p:val>
                                            </p:tav>
                                          </p:tavLst>
                                        </p:anim>
                                      </p:childTnLst>
                                    </p:cTn>
                                  </p:par>
                                  <p:par>
                                    <p:cTn id="14" presetID="6" presetClass="emph" presetSubtype="0" fill="hold" nodeType="withEffect" p14:presetBounceEnd="99000">
                                      <p:stCondLst>
                                        <p:cond delay="0"/>
                                      </p:stCondLst>
                                      <p:childTnLst>
                                        <p:animScale p14:bounceEnd="99000">
                                          <p:cBhvr>
                                            <p:cTn id="15" dur="1000" fill="hold"/>
                                            <p:tgtEl>
                                              <p:spTgt spid="12"/>
                                            </p:tgtEl>
                                          </p:cBhvr>
                                          <p:by x="110000" y="110000"/>
                                        </p:animScale>
                                      </p:childTnLst>
                                    </p:cTn>
                                  </p:par>
                                  <p:par>
                                    <p:cTn id="16" presetID="6" presetClass="emph" presetSubtype="0" accel="50000" decel="50000" fill="hold" nodeType="withEffect">
                                      <p:stCondLst>
                                        <p:cond delay="0"/>
                                      </p:stCondLst>
                                      <p:childTnLst>
                                        <p:animScale>
                                          <p:cBhvr>
                                            <p:cTn id="17" dur="250" fill="hold"/>
                                            <p:tgtEl>
                                              <p:spTgt spid="12"/>
                                            </p:tgtEl>
                                          </p:cBhvr>
                                          <p:by x="91000" y="91000"/>
                                        </p:animScale>
                                      </p:childTnLst>
                                    </p:cTn>
                                  </p:par>
                                  <p:par>
                                    <p:cTn id="18" presetID="6" presetClass="emph" presetSubtype="0" decel="100000" fill="hold" nodeType="withEffect">
                                      <p:stCondLst>
                                        <p:cond delay="1000"/>
                                      </p:stCondLst>
                                      <p:childTnLst>
                                        <p:animScale>
                                          <p:cBhvr>
                                            <p:cTn id="19" dur="250" fill="hold"/>
                                            <p:tgtEl>
                                              <p:spTgt spid="12"/>
                                            </p:tgtEl>
                                          </p:cBhvr>
                                          <p:by x="80000" y="80000"/>
                                        </p:animScale>
                                      </p:childTnLst>
                                    </p:cTn>
                                  </p:par>
                                  <p:par>
                                    <p:cTn id="20" presetID="6" presetClass="emph" presetSubtype="0" decel="100000" fill="hold" nodeType="withEffect">
                                      <p:stCondLst>
                                        <p:cond delay="1250"/>
                                      </p:stCondLst>
                                      <p:childTnLst>
                                        <p:animScale>
                                          <p:cBhvr>
                                            <p:cTn id="21" dur="250" fill="hold"/>
                                            <p:tgtEl>
                                              <p:spTgt spid="12"/>
                                            </p:tgtEl>
                                          </p:cBhvr>
                                          <p:by x="120000" y="120000"/>
                                        </p:animScale>
                                      </p:childTnLst>
                                    </p:cTn>
                                  </p:par>
                                  <p:par>
                                    <p:cTn id="22" presetID="10" presetClass="entr" presetSubtype="0" fill="hold" nodeType="withEffect">
                                      <p:stCondLst>
                                        <p:cond delay="50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250"/>
                                            <p:tgtEl>
                                              <p:spTgt spid="21"/>
                                            </p:tgtEl>
                                          </p:cBhvr>
                                        </p:animEffect>
                                      </p:childTnLst>
                                    </p:cTn>
                                  </p:par>
                                  <p:par>
                                    <p:cTn id="25" presetID="42" presetClass="path" presetSubtype="0" decel="100000" fill="hold" nodeType="withEffect">
                                      <p:stCondLst>
                                        <p:cond delay="500"/>
                                      </p:stCondLst>
                                      <p:childTnLst>
                                        <p:animMotion origin="layout" path="M -0.06211 0.04305 L -6.25E-7 3.33333E-6 " pathEditMode="relative" rAng="0" ptsTypes="AA">
                                          <p:cBhvr>
                                            <p:cTn id="26" dur="500" fill="hold"/>
                                            <p:tgtEl>
                                              <p:spTgt spid="21"/>
                                            </p:tgtEl>
                                            <p:attrNameLst>
                                              <p:attrName>ppt_x</p:attrName>
                                              <p:attrName>ppt_y</p:attrName>
                                            </p:attrNameLst>
                                          </p:cBhvr>
                                          <p:rCtr x="3099" y="-2153"/>
                                        </p:animMotion>
                                      </p:childTnLst>
                                    </p:cTn>
                                  </p:par>
                                  <p:par>
                                    <p:cTn id="27" presetID="6" presetClass="emph" presetSubtype="0" decel="100000" fill="hold" nodeType="withEffect">
                                      <p:stCondLst>
                                        <p:cond delay="1000"/>
                                      </p:stCondLst>
                                      <p:childTnLst>
                                        <p:animScale>
                                          <p:cBhvr>
                                            <p:cTn id="28" dur="250" fill="hold"/>
                                            <p:tgtEl>
                                              <p:spTgt spid="21"/>
                                            </p:tgtEl>
                                          </p:cBhvr>
                                          <p:by x="80000" y="80000"/>
                                        </p:animScale>
                                      </p:childTnLst>
                                    </p:cTn>
                                  </p:par>
                                  <p:par>
                                    <p:cTn id="29" presetID="6" presetClass="emph" presetSubtype="0" decel="100000" fill="hold" nodeType="withEffect">
                                      <p:stCondLst>
                                        <p:cond delay="1250"/>
                                      </p:stCondLst>
                                      <p:childTnLst>
                                        <p:animScale>
                                          <p:cBhvr>
                                            <p:cTn id="30" dur="250" fill="hold"/>
                                            <p:tgtEl>
                                              <p:spTgt spid="21"/>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a14="http://schemas.microsoft.com/office/drawing/2010/main" xmlns:a16="http://schemas.microsoft.com/office/drawing/2014/main"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50"/>
                                            <p:tgtEl>
                                              <p:spTgt spid="7"/>
                                            </p:tgtEl>
                                          </p:cBhvr>
                                        </p:animEffect>
                                      </p:childTnLst>
                                    </p:cTn>
                                  </p:par>
                                  <p:par>
                                    <p:cTn id="8" presetID="42" presetClass="path" presetSubtype="0" decel="100000" fill="hold" nodeType="withEffect">
                                      <p:stCondLst>
                                        <p:cond delay="1000"/>
                                      </p:stCondLst>
                                      <p:childTnLst>
                                        <p:animMotion origin="layout" path="M -0.01719 -0.00024 L 6.25E-7 4.44444E-6 " pathEditMode="relative" rAng="0" ptsTypes="AA">
                                          <p:cBhvr>
                                            <p:cTn id="9" dur="500" fill="hold"/>
                                            <p:tgtEl>
                                              <p:spTgt spid="7"/>
                                            </p:tgtEl>
                                            <p:attrNameLst>
                                              <p:attrName>ppt_x</p:attrName>
                                              <p:attrName>ppt_y</p:attrName>
                                            </p:attrNameLst>
                                          </p:cBhvr>
                                          <p:rCtr x="859" y="0"/>
                                        </p:animMotion>
                                      </p:childTnLst>
                                    </p:cTn>
                                  </p:par>
                                  <p:par>
                                    <p:cTn id="10" presetID="23" presetClass="entr" presetSubtype="16"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200" fill="hold"/>
                                            <p:tgtEl>
                                              <p:spTgt spid="12"/>
                                            </p:tgtEl>
                                            <p:attrNameLst>
                                              <p:attrName>ppt_w</p:attrName>
                                            </p:attrNameLst>
                                          </p:cBhvr>
                                          <p:tavLst>
                                            <p:tav tm="0">
                                              <p:val>
                                                <p:fltVal val="0"/>
                                              </p:val>
                                            </p:tav>
                                            <p:tav tm="100000">
                                              <p:val>
                                                <p:strVal val="#ppt_w"/>
                                              </p:val>
                                            </p:tav>
                                          </p:tavLst>
                                        </p:anim>
                                        <p:anim calcmode="lin" valueType="num">
                                          <p:cBhvr>
                                            <p:cTn id="13" dur="200" fill="hold"/>
                                            <p:tgtEl>
                                              <p:spTgt spid="12"/>
                                            </p:tgtEl>
                                            <p:attrNameLst>
                                              <p:attrName>ppt_h</p:attrName>
                                            </p:attrNameLst>
                                          </p:cBhvr>
                                          <p:tavLst>
                                            <p:tav tm="0">
                                              <p:val>
                                                <p:fltVal val="0"/>
                                              </p:val>
                                            </p:tav>
                                            <p:tav tm="100000">
                                              <p:val>
                                                <p:strVal val="#ppt_h"/>
                                              </p:val>
                                            </p:tav>
                                          </p:tavLst>
                                        </p:anim>
                                      </p:childTnLst>
                                    </p:cTn>
                                  </p:par>
                                  <p:par>
                                    <p:cTn id="14" presetID="6" presetClass="emph" presetSubtype="0" fill="hold" nodeType="withEffect">
                                      <p:stCondLst>
                                        <p:cond delay="0"/>
                                      </p:stCondLst>
                                      <p:childTnLst>
                                        <p:animScale>
                                          <p:cBhvr>
                                            <p:cTn id="15" dur="1000" fill="hold"/>
                                            <p:tgtEl>
                                              <p:spTgt spid="12"/>
                                            </p:tgtEl>
                                          </p:cBhvr>
                                          <p:by x="110000" y="110000"/>
                                        </p:animScale>
                                      </p:childTnLst>
                                    </p:cTn>
                                  </p:par>
                                  <p:par>
                                    <p:cTn id="16" presetID="6" presetClass="emph" presetSubtype="0" accel="50000" decel="50000" fill="hold" nodeType="withEffect">
                                      <p:stCondLst>
                                        <p:cond delay="0"/>
                                      </p:stCondLst>
                                      <p:childTnLst>
                                        <p:animScale>
                                          <p:cBhvr>
                                            <p:cTn id="17" dur="250" fill="hold"/>
                                            <p:tgtEl>
                                              <p:spTgt spid="12"/>
                                            </p:tgtEl>
                                          </p:cBhvr>
                                          <p:by x="91000" y="91000"/>
                                        </p:animScale>
                                      </p:childTnLst>
                                    </p:cTn>
                                  </p:par>
                                  <p:par>
                                    <p:cTn id="18" presetID="6" presetClass="emph" presetSubtype="0" decel="100000" fill="hold" nodeType="withEffect">
                                      <p:stCondLst>
                                        <p:cond delay="1000"/>
                                      </p:stCondLst>
                                      <p:childTnLst>
                                        <p:animScale>
                                          <p:cBhvr>
                                            <p:cTn id="19" dur="250" fill="hold"/>
                                            <p:tgtEl>
                                              <p:spTgt spid="12"/>
                                            </p:tgtEl>
                                          </p:cBhvr>
                                          <p:by x="80000" y="80000"/>
                                        </p:animScale>
                                      </p:childTnLst>
                                    </p:cTn>
                                  </p:par>
                                  <p:par>
                                    <p:cTn id="20" presetID="6" presetClass="emph" presetSubtype="0" decel="100000" fill="hold" nodeType="withEffect">
                                      <p:stCondLst>
                                        <p:cond delay="1250"/>
                                      </p:stCondLst>
                                      <p:childTnLst>
                                        <p:animScale>
                                          <p:cBhvr>
                                            <p:cTn id="21" dur="250" fill="hold"/>
                                            <p:tgtEl>
                                              <p:spTgt spid="12"/>
                                            </p:tgtEl>
                                          </p:cBhvr>
                                          <p:by x="120000" y="120000"/>
                                        </p:animScale>
                                      </p:childTnLst>
                                    </p:cTn>
                                  </p:par>
                                  <p:par>
                                    <p:cTn id="22" presetID="10" presetClass="entr" presetSubtype="0" fill="hold" nodeType="withEffect">
                                      <p:stCondLst>
                                        <p:cond delay="50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250"/>
                                            <p:tgtEl>
                                              <p:spTgt spid="21"/>
                                            </p:tgtEl>
                                          </p:cBhvr>
                                        </p:animEffect>
                                      </p:childTnLst>
                                    </p:cTn>
                                  </p:par>
                                  <p:par>
                                    <p:cTn id="25" presetID="42" presetClass="path" presetSubtype="0" decel="100000" fill="hold" nodeType="withEffect">
                                      <p:stCondLst>
                                        <p:cond delay="500"/>
                                      </p:stCondLst>
                                      <p:childTnLst>
                                        <p:animMotion origin="layout" path="M -0.06211 0.04305 L -6.25E-7 3.33333E-6 " pathEditMode="relative" rAng="0" ptsTypes="AA">
                                          <p:cBhvr>
                                            <p:cTn id="26" dur="500" fill="hold"/>
                                            <p:tgtEl>
                                              <p:spTgt spid="21"/>
                                            </p:tgtEl>
                                            <p:attrNameLst>
                                              <p:attrName>ppt_x</p:attrName>
                                              <p:attrName>ppt_y</p:attrName>
                                            </p:attrNameLst>
                                          </p:cBhvr>
                                          <p:rCtr x="3099" y="-2153"/>
                                        </p:animMotion>
                                      </p:childTnLst>
                                    </p:cTn>
                                  </p:par>
                                  <p:par>
                                    <p:cTn id="27" presetID="6" presetClass="emph" presetSubtype="0" decel="100000" fill="hold" nodeType="withEffect">
                                      <p:stCondLst>
                                        <p:cond delay="1000"/>
                                      </p:stCondLst>
                                      <p:childTnLst>
                                        <p:animScale>
                                          <p:cBhvr>
                                            <p:cTn id="28" dur="250" fill="hold"/>
                                            <p:tgtEl>
                                              <p:spTgt spid="21"/>
                                            </p:tgtEl>
                                          </p:cBhvr>
                                          <p:by x="80000" y="80000"/>
                                        </p:animScale>
                                      </p:childTnLst>
                                    </p:cTn>
                                  </p:par>
                                  <p:par>
                                    <p:cTn id="29" presetID="6" presetClass="emph" presetSubtype="0" decel="100000" fill="hold" nodeType="withEffect">
                                      <p:stCondLst>
                                        <p:cond delay="1250"/>
                                      </p:stCondLst>
                                      <p:childTnLst>
                                        <p:animScale>
                                          <p:cBhvr>
                                            <p:cTn id="30" dur="250" fill="hold"/>
                                            <p:tgtEl>
                                              <p:spTgt spid="21"/>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5631521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534340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596" y="273050"/>
            <a:ext cx="3008690"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655"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6596" y="1435101"/>
            <a:ext cx="300869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175401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608" y="4800600"/>
            <a:ext cx="5486702"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1608" y="612775"/>
            <a:ext cx="5486702"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1608" y="5367338"/>
            <a:ext cx="548670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2768089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tags" Target="../tags/tag5.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image" Target="../media/image1.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5.xml"/><Relationship Id="rId18" Type="http://schemas.openxmlformats.org/officeDocument/2006/relationships/slideLayout" Target="../slideLayouts/slideLayout30.xml"/><Relationship Id="rId26" Type="http://schemas.openxmlformats.org/officeDocument/2006/relationships/slideLayout" Target="../slideLayouts/slideLayout38.xml"/><Relationship Id="rId3" Type="http://schemas.openxmlformats.org/officeDocument/2006/relationships/slideLayout" Target="../slideLayouts/slideLayout15.xml"/><Relationship Id="rId21" Type="http://schemas.openxmlformats.org/officeDocument/2006/relationships/slideLayout" Target="../slideLayouts/slideLayout33.xml"/><Relationship Id="rId34" Type="http://schemas.openxmlformats.org/officeDocument/2006/relationships/image" Target="../media/image6.png"/><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5" Type="http://schemas.openxmlformats.org/officeDocument/2006/relationships/slideLayout" Target="../slideLayouts/slideLayout37.xml"/><Relationship Id="rId33" Type="http://schemas.openxmlformats.org/officeDocument/2006/relationships/image" Target="../media/image5.svg"/><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slideLayout" Target="../slideLayouts/slideLayout32.xml"/><Relationship Id="rId29" Type="http://schemas.openxmlformats.org/officeDocument/2006/relationships/slideLayout" Target="../slideLayouts/slideLayout41.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24" Type="http://schemas.openxmlformats.org/officeDocument/2006/relationships/slideLayout" Target="../slideLayouts/slideLayout36.xml"/><Relationship Id="rId32" Type="http://schemas.openxmlformats.org/officeDocument/2006/relationships/image" Target="../media/image4.png"/><Relationship Id="rId5" Type="http://schemas.openxmlformats.org/officeDocument/2006/relationships/slideLayout" Target="../slideLayouts/slideLayout17.xml"/><Relationship Id="rId15" Type="http://schemas.openxmlformats.org/officeDocument/2006/relationships/slideLayout" Target="../slideLayouts/slideLayout27.xml"/><Relationship Id="rId23" Type="http://schemas.openxmlformats.org/officeDocument/2006/relationships/slideLayout" Target="../slideLayouts/slideLayout35.xml"/><Relationship Id="rId28" Type="http://schemas.openxmlformats.org/officeDocument/2006/relationships/slideLayout" Target="../slideLayouts/slideLayout40.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31" Type="http://schemas.openxmlformats.org/officeDocument/2006/relationships/tags" Target="../tags/tag7.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 Id="rId22" Type="http://schemas.openxmlformats.org/officeDocument/2006/relationships/slideLayout" Target="../slideLayouts/slideLayout34.xml"/><Relationship Id="rId27" Type="http://schemas.openxmlformats.org/officeDocument/2006/relationships/slideLayout" Target="../slideLayouts/slideLayout39.xml"/><Relationship Id="rId30" Type="http://schemas.openxmlformats.org/officeDocument/2006/relationships/theme" Target="../theme/theme2.xml"/><Relationship Id="rId35" Type="http://schemas.openxmlformats.org/officeDocument/2006/relationships/image" Target="../media/image1.wmf"/><Relationship Id="rId8"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slideLayout" Target="../slideLayouts/slideLayout54.xml"/><Relationship Id="rId18" Type="http://schemas.openxmlformats.org/officeDocument/2006/relationships/slideLayout" Target="../slideLayouts/slideLayout59.xml"/><Relationship Id="rId26" Type="http://schemas.openxmlformats.org/officeDocument/2006/relationships/slideLayout" Target="../slideLayouts/slideLayout67.xml"/><Relationship Id="rId3" Type="http://schemas.openxmlformats.org/officeDocument/2006/relationships/slideLayout" Target="../slideLayouts/slideLayout44.xml"/><Relationship Id="rId21" Type="http://schemas.openxmlformats.org/officeDocument/2006/relationships/slideLayout" Target="../slideLayouts/slideLayout62.xml"/><Relationship Id="rId7" Type="http://schemas.openxmlformats.org/officeDocument/2006/relationships/slideLayout" Target="../slideLayouts/slideLayout48.xml"/><Relationship Id="rId12" Type="http://schemas.openxmlformats.org/officeDocument/2006/relationships/slideLayout" Target="../slideLayouts/slideLayout53.xml"/><Relationship Id="rId17" Type="http://schemas.openxmlformats.org/officeDocument/2006/relationships/slideLayout" Target="../slideLayouts/slideLayout58.xml"/><Relationship Id="rId25" Type="http://schemas.openxmlformats.org/officeDocument/2006/relationships/slideLayout" Target="../slideLayouts/slideLayout66.xml"/><Relationship Id="rId2" Type="http://schemas.openxmlformats.org/officeDocument/2006/relationships/slideLayout" Target="../slideLayouts/slideLayout43.xml"/><Relationship Id="rId16" Type="http://schemas.openxmlformats.org/officeDocument/2006/relationships/slideLayout" Target="../slideLayouts/slideLayout57.xml"/><Relationship Id="rId20" Type="http://schemas.openxmlformats.org/officeDocument/2006/relationships/slideLayout" Target="../slideLayouts/slideLayout61.xml"/><Relationship Id="rId29" Type="http://schemas.openxmlformats.org/officeDocument/2006/relationships/image" Target="../media/image4.png"/><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24" Type="http://schemas.openxmlformats.org/officeDocument/2006/relationships/slideLayout" Target="../slideLayouts/slideLayout65.xml"/><Relationship Id="rId32" Type="http://schemas.openxmlformats.org/officeDocument/2006/relationships/image" Target="../media/image1.wmf"/><Relationship Id="rId5" Type="http://schemas.openxmlformats.org/officeDocument/2006/relationships/slideLayout" Target="../slideLayouts/slideLayout46.xml"/><Relationship Id="rId15" Type="http://schemas.openxmlformats.org/officeDocument/2006/relationships/slideLayout" Target="../slideLayouts/slideLayout56.xml"/><Relationship Id="rId23" Type="http://schemas.openxmlformats.org/officeDocument/2006/relationships/slideLayout" Target="../slideLayouts/slideLayout64.xml"/><Relationship Id="rId28" Type="http://schemas.openxmlformats.org/officeDocument/2006/relationships/tags" Target="../tags/tag34.xml"/><Relationship Id="rId10" Type="http://schemas.openxmlformats.org/officeDocument/2006/relationships/slideLayout" Target="../slideLayouts/slideLayout51.xml"/><Relationship Id="rId19" Type="http://schemas.openxmlformats.org/officeDocument/2006/relationships/slideLayout" Target="../slideLayouts/slideLayout60.xml"/><Relationship Id="rId31" Type="http://schemas.openxmlformats.org/officeDocument/2006/relationships/image" Target="../media/image6.png"/><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slideLayout" Target="../slideLayouts/slideLayout55.xml"/><Relationship Id="rId22" Type="http://schemas.openxmlformats.org/officeDocument/2006/relationships/slideLayout" Target="../slideLayouts/slideLayout63.xml"/><Relationship Id="rId27" Type="http://schemas.openxmlformats.org/officeDocument/2006/relationships/theme" Target="../theme/theme3.xml"/><Relationship Id="rId30" Type="http://schemas.openxmlformats.org/officeDocument/2006/relationships/image" Target="../media/image5.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38318" name="BottomBarOutliner" hidden="1"/>
          <p:cNvSpPr>
            <a:spLocks noChangeArrowheads="1"/>
          </p:cNvSpPr>
          <p:nvPr>
            <p:custDataLst>
              <p:tags r:id="rId14"/>
            </p:custDataLst>
          </p:nvPr>
        </p:nvSpPr>
        <p:spPr bwMode="white">
          <a:xfrm>
            <a:off x="0" y="6432550"/>
            <a:ext cx="9144000" cy="425450"/>
          </a:xfrm>
          <a:prstGeom prst="rect">
            <a:avLst/>
          </a:prstGeom>
          <a:solidFill>
            <a:srgbClr val="808080"/>
          </a:solidFill>
          <a:ln w="9525">
            <a:noFill/>
            <a:miter lim="800000"/>
            <a:headEnd/>
            <a:tailEnd/>
          </a:ln>
          <a:effectLst/>
        </p:spPr>
        <p:txBody>
          <a:bodyPr wrap="none" lIns="0" tIns="0" rIns="0" bIns="0" anchor="ctr"/>
          <a:lstStyle/>
          <a:p>
            <a:pPr algn="ctr" eaLnBrk="0" fontAlgn="base" hangingPunct="0">
              <a:spcBef>
                <a:spcPct val="50000"/>
              </a:spcBef>
              <a:spcAft>
                <a:spcPct val="0"/>
              </a:spcAft>
              <a:defRPr/>
            </a:pPr>
            <a:endParaRPr lang="en-US" sz="1200">
              <a:solidFill>
                <a:srgbClr val="3F3F3F"/>
              </a:solidFill>
              <a:latin typeface="Arial" charset="0"/>
              <a:ea typeface="MS PGothic" pitchFamily="34" charset="-128"/>
            </a:endParaRPr>
          </a:p>
        </p:txBody>
      </p:sp>
      <p:sp>
        <p:nvSpPr>
          <p:cNvPr id="1027" name="Title"/>
          <p:cNvSpPr>
            <a:spLocks noGrp="1" noChangeArrowheads="1"/>
          </p:cNvSpPr>
          <p:nvPr>
            <p:ph type="title"/>
            <p:custDataLst>
              <p:tags r:id="rId15"/>
            </p:custDataLst>
          </p:nvPr>
        </p:nvSpPr>
        <p:spPr bwMode="auto">
          <a:xfrm>
            <a:off x="579438" y="373063"/>
            <a:ext cx="7800975" cy="608012"/>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a:t>Click to edit Master title style</a:t>
            </a:r>
          </a:p>
        </p:txBody>
      </p:sp>
      <p:sp>
        <p:nvSpPr>
          <p:cNvPr id="1028" name="BodyText"/>
          <p:cNvSpPr>
            <a:spLocks noGrp="1" noChangeArrowheads="1"/>
          </p:cNvSpPr>
          <p:nvPr>
            <p:ph type="body" idx="1"/>
            <p:custDataLst>
              <p:tags r:id="rId16"/>
            </p:custDataLst>
          </p:nvPr>
        </p:nvSpPr>
        <p:spPr bwMode="auto">
          <a:xfrm>
            <a:off x="579438" y="1131888"/>
            <a:ext cx="7799387" cy="501491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First level</a:t>
            </a:r>
          </a:p>
          <a:p>
            <a:pPr lvl="1"/>
            <a:r>
              <a:rPr lang="en-US"/>
              <a:t>Second level</a:t>
            </a:r>
          </a:p>
          <a:p>
            <a:pPr lvl="2"/>
            <a:r>
              <a:rPr lang="en-US"/>
              <a:t>Third level</a:t>
            </a:r>
          </a:p>
          <a:p>
            <a:pPr lvl="3"/>
            <a:r>
              <a:rPr lang="en-US"/>
              <a:t>Fourth level</a:t>
            </a:r>
          </a:p>
        </p:txBody>
      </p:sp>
      <p:sp>
        <p:nvSpPr>
          <p:cNvPr id="738306" name="Rectangle 2"/>
          <p:cNvSpPr>
            <a:spLocks noChangeArrowheads="1"/>
          </p:cNvSpPr>
          <p:nvPr/>
        </p:nvSpPr>
        <p:spPr bwMode="ltGray">
          <a:xfrm>
            <a:off x="0" y="6477000"/>
            <a:ext cx="8378825" cy="381000"/>
          </a:xfrm>
          <a:prstGeom prst="rect">
            <a:avLst/>
          </a:prstGeom>
          <a:solidFill>
            <a:srgbClr val="3F3F3F"/>
          </a:solidFill>
          <a:ln w="9525">
            <a:noFill/>
            <a:miter lim="800000"/>
            <a:headEnd/>
            <a:tailEnd/>
          </a:ln>
          <a:effectLst/>
        </p:spPr>
        <p:txBody>
          <a:bodyPr wrap="none" anchor="ctr"/>
          <a:lstStyle/>
          <a:p>
            <a:pPr algn="ctr" eaLnBrk="0" fontAlgn="base" hangingPunct="0">
              <a:spcBef>
                <a:spcPct val="0"/>
              </a:spcBef>
              <a:spcAft>
                <a:spcPct val="0"/>
              </a:spcAft>
              <a:defRPr/>
            </a:pPr>
            <a:r>
              <a:rPr lang="en-US" sz="1000" baseline="-25000">
                <a:solidFill>
                  <a:srgbClr val="3F3F3F"/>
                </a:solidFill>
                <a:latin typeface="Arial" charset="0"/>
                <a:ea typeface="MS PGothic" pitchFamily="34" charset="-128"/>
              </a:rPr>
              <a:t>  </a:t>
            </a:r>
            <a:endParaRPr lang="en-US" sz="1000" baseline="-25000">
              <a:solidFill>
                <a:srgbClr val="FFFFFF"/>
              </a:solidFill>
              <a:latin typeface="Arial" charset="0"/>
              <a:ea typeface="MS PGothic" pitchFamily="34" charset="-128"/>
            </a:endParaRPr>
          </a:p>
        </p:txBody>
      </p:sp>
      <p:sp>
        <p:nvSpPr>
          <p:cNvPr id="738310" name="Rectangle 6"/>
          <p:cNvSpPr>
            <a:spLocks noChangeArrowheads="1"/>
          </p:cNvSpPr>
          <p:nvPr/>
        </p:nvSpPr>
        <p:spPr bwMode="ltGray">
          <a:xfrm>
            <a:off x="8424863" y="6477000"/>
            <a:ext cx="719137" cy="381000"/>
          </a:xfrm>
          <a:prstGeom prst="rect">
            <a:avLst/>
          </a:prstGeom>
          <a:solidFill>
            <a:srgbClr val="0057A6"/>
          </a:solidFill>
          <a:ln w="9525">
            <a:noFill/>
            <a:miter lim="800000"/>
            <a:headEnd/>
            <a:tailEnd/>
          </a:ln>
          <a:effectLst/>
        </p:spPr>
        <p:txBody>
          <a:bodyPr wrap="none" anchor="ctr"/>
          <a:lstStyle/>
          <a:p>
            <a:pPr algn="ctr" eaLnBrk="0" fontAlgn="base" hangingPunct="0">
              <a:spcBef>
                <a:spcPct val="0"/>
              </a:spcBef>
              <a:spcAft>
                <a:spcPct val="0"/>
              </a:spcAft>
              <a:defRPr/>
            </a:pPr>
            <a:endParaRPr lang="en-US" sz="1200" baseline="-25000">
              <a:solidFill>
                <a:srgbClr val="3F3F3F"/>
              </a:solidFill>
              <a:latin typeface="Arial" charset="0"/>
              <a:ea typeface="MS PGothic" pitchFamily="34" charset="-128"/>
            </a:endParaRPr>
          </a:p>
        </p:txBody>
      </p:sp>
      <p:sp>
        <p:nvSpPr>
          <p:cNvPr id="738311" name="PageRef"/>
          <p:cNvSpPr>
            <a:spLocks noChangeArrowheads="1"/>
          </p:cNvSpPr>
          <p:nvPr/>
        </p:nvSpPr>
        <p:spPr bwMode="auto">
          <a:xfrm>
            <a:off x="8553450" y="6518275"/>
            <a:ext cx="425450" cy="249238"/>
          </a:xfrm>
          <a:prstGeom prst="rect">
            <a:avLst/>
          </a:prstGeom>
          <a:noFill/>
          <a:ln w="9525">
            <a:noFill/>
            <a:miter lim="800000"/>
            <a:headEnd/>
            <a:tailEnd/>
          </a:ln>
          <a:effectLst/>
        </p:spPr>
        <p:txBody>
          <a:bodyPr lIns="0" tIns="0" rIns="0" bIns="0" anchor="ctr"/>
          <a:lstStyle/>
          <a:p>
            <a:pPr algn="ctr" defTabSz="847725" eaLnBrk="0" fontAlgn="base" hangingPunct="0">
              <a:spcBef>
                <a:spcPct val="0"/>
              </a:spcBef>
              <a:spcAft>
                <a:spcPct val="0"/>
              </a:spcAft>
              <a:defRPr/>
            </a:pPr>
            <a:fld id="{4B8DFFE2-5E71-453B-B12C-1159D6AD4DCF}" type="slidenum">
              <a:rPr lang="en-US" sz="1000">
                <a:solidFill>
                  <a:srgbClr val="FFFFFF"/>
                </a:solidFill>
                <a:latin typeface="Arial" charset="0"/>
                <a:ea typeface="MS PGothic" pitchFamily="34" charset="-128"/>
              </a:rPr>
              <a:pPr algn="ctr" defTabSz="847725" eaLnBrk="0" fontAlgn="base" hangingPunct="0">
                <a:spcBef>
                  <a:spcPct val="0"/>
                </a:spcBef>
                <a:spcAft>
                  <a:spcPct val="0"/>
                </a:spcAft>
                <a:defRPr/>
              </a:pPr>
              <a:t>‹#›</a:t>
            </a:fld>
            <a:endParaRPr lang="en-US" sz="1000">
              <a:solidFill>
                <a:srgbClr val="FFFFFF"/>
              </a:solidFill>
              <a:latin typeface="Arial" charset="0"/>
              <a:ea typeface="MS PGothic" pitchFamily="34" charset="-128"/>
            </a:endParaRPr>
          </a:p>
        </p:txBody>
      </p:sp>
      <p:sp>
        <p:nvSpPr>
          <p:cNvPr id="738312" name="TitleAccentSquare"/>
          <p:cNvSpPr>
            <a:spLocks noChangeAspect="1" noChangeArrowheads="1"/>
          </p:cNvSpPr>
          <p:nvPr>
            <p:custDataLst>
              <p:tags r:id="rId17"/>
            </p:custDataLst>
          </p:nvPr>
        </p:nvSpPr>
        <p:spPr bwMode="ltGray">
          <a:xfrm>
            <a:off x="0" y="411163"/>
            <a:ext cx="434975" cy="457200"/>
          </a:xfrm>
          <a:prstGeom prst="rect">
            <a:avLst/>
          </a:prstGeom>
          <a:solidFill>
            <a:schemeClr val="accent1"/>
          </a:solidFill>
          <a:ln w="9525">
            <a:noFill/>
            <a:miter lim="800000"/>
            <a:headEnd/>
            <a:tailEnd/>
          </a:ln>
          <a:effectLst/>
        </p:spPr>
        <p:txBody>
          <a:bodyPr wrap="none" anchor="ctr"/>
          <a:lstStyle/>
          <a:p>
            <a:pPr algn="ctr" eaLnBrk="0" fontAlgn="base" hangingPunct="0">
              <a:spcBef>
                <a:spcPct val="0"/>
              </a:spcBef>
              <a:spcAft>
                <a:spcPct val="0"/>
              </a:spcAft>
              <a:defRPr/>
            </a:pPr>
            <a:endParaRPr lang="en-US" sz="1200" baseline="-25000">
              <a:solidFill>
                <a:srgbClr val="3F3F3F"/>
              </a:solidFill>
              <a:latin typeface="Arial" charset="0"/>
              <a:ea typeface="MS PGothic" pitchFamily="34" charset="-128"/>
            </a:endParaRPr>
          </a:p>
        </p:txBody>
      </p:sp>
      <p:sp>
        <p:nvSpPr>
          <p:cNvPr id="738313" name="FileRef"/>
          <p:cNvSpPr txBox="1">
            <a:spLocks noChangeArrowheads="1"/>
          </p:cNvSpPr>
          <p:nvPr>
            <p:custDataLst>
              <p:tags r:id="rId18"/>
            </p:custDataLst>
          </p:nvPr>
        </p:nvSpPr>
        <p:spPr bwMode="auto">
          <a:xfrm>
            <a:off x="579438" y="6248400"/>
            <a:ext cx="7727950" cy="122238"/>
          </a:xfrm>
          <a:prstGeom prst="rect">
            <a:avLst/>
          </a:prstGeom>
          <a:noFill/>
          <a:ln w="9525">
            <a:noFill/>
            <a:miter lim="800000"/>
            <a:headEnd/>
            <a:tailEnd/>
          </a:ln>
          <a:effectLst/>
        </p:spPr>
        <p:txBody>
          <a:bodyPr lIns="0" tIns="0" rIns="0" bIns="0" anchor="b"/>
          <a:lstStyle>
            <a:lvl1pPr>
              <a:defRPr sz="1000">
                <a:solidFill>
                  <a:schemeClr val="tx1"/>
                </a:solidFill>
                <a:latin typeface="Calibri" pitchFamily="34" charset="0"/>
                <a:ea typeface="MS PGothic" pitchFamily="34" charset="-128"/>
              </a:defRPr>
            </a:lvl1pPr>
            <a:lvl2pPr marL="37931725" indent="-37474525">
              <a:defRPr sz="1000">
                <a:solidFill>
                  <a:schemeClr val="tx1"/>
                </a:solidFill>
                <a:latin typeface="Calibri" pitchFamily="34" charset="0"/>
                <a:ea typeface="MS PGothic" pitchFamily="34" charset="-128"/>
              </a:defRPr>
            </a:lvl2pPr>
            <a:lvl3pPr>
              <a:defRPr sz="1000">
                <a:solidFill>
                  <a:schemeClr val="tx1"/>
                </a:solidFill>
                <a:latin typeface="Calibri" pitchFamily="34" charset="0"/>
                <a:ea typeface="MS PGothic" pitchFamily="34" charset="-128"/>
              </a:defRPr>
            </a:lvl3pPr>
            <a:lvl4pPr>
              <a:defRPr sz="1000">
                <a:solidFill>
                  <a:schemeClr val="tx1"/>
                </a:solidFill>
                <a:latin typeface="Calibri" pitchFamily="34" charset="0"/>
                <a:ea typeface="MS PGothic" pitchFamily="34" charset="-128"/>
              </a:defRPr>
            </a:lvl4pPr>
            <a:lvl5pPr>
              <a:defRPr sz="1000">
                <a:solidFill>
                  <a:schemeClr val="tx1"/>
                </a:solidFill>
                <a:latin typeface="Calibri" pitchFamily="34" charset="0"/>
                <a:ea typeface="MS PGothic" pitchFamily="34" charset="-128"/>
              </a:defRPr>
            </a:lvl5pPr>
            <a:lvl6pPr marL="457200" eaLnBrk="0" fontAlgn="base" hangingPunct="0">
              <a:spcBef>
                <a:spcPct val="50000"/>
              </a:spcBef>
              <a:spcAft>
                <a:spcPct val="0"/>
              </a:spcAft>
              <a:defRPr sz="1000">
                <a:solidFill>
                  <a:schemeClr val="tx1"/>
                </a:solidFill>
                <a:latin typeface="Calibri" pitchFamily="34" charset="0"/>
                <a:ea typeface="MS PGothic" pitchFamily="34" charset="-128"/>
              </a:defRPr>
            </a:lvl6pPr>
            <a:lvl7pPr marL="914400" eaLnBrk="0" fontAlgn="base" hangingPunct="0">
              <a:spcBef>
                <a:spcPct val="50000"/>
              </a:spcBef>
              <a:spcAft>
                <a:spcPct val="0"/>
              </a:spcAft>
              <a:defRPr sz="1000">
                <a:solidFill>
                  <a:schemeClr val="tx1"/>
                </a:solidFill>
                <a:latin typeface="Calibri" pitchFamily="34" charset="0"/>
                <a:ea typeface="MS PGothic" pitchFamily="34" charset="-128"/>
              </a:defRPr>
            </a:lvl7pPr>
            <a:lvl8pPr marL="1371600" eaLnBrk="0" fontAlgn="base" hangingPunct="0">
              <a:spcBef>
                <a:spcPct val="50000"/>
              </a:spcBef>
              <a:spcAft>
                <a:spcPct val="0"/>
              </a:spcAft>
              <a:defRPr sz="1000">
                <a:solidFill>
                  <a:schemeClr val="tx1"/>
                </a:solidFill>
                <a:latin typeface="Calibri" pitchFamily="34" charset="0"/>
                <a:ea typeface="MS PGothic" pitchFamily="34" charset="-128"/>
              </a:defRPr>
            </a:lvl8pPr>
            <a:lvl9pPr marL="1828800" eaLnBrk="0" fontAlgn="base" hangingPunct="0">
              <a:spcBef>
                <a:spcPct val="50000"/>
              </a:spcBef>
              <a:spcAft>
                <a:spcPct val="0"/>
              </a:spcAft>
              <a:defRPr sz="1000">
                <a:solidFill>
                  <a:schemeClr val="tx1"/>
                </a:solidFill>
                <a:latin typeface="Calibri" pitchFamily="34" charset="0"/>
                <a:ea typeface="MS PGothic" pitchFamily="34" charset="-128"/>
              </a:defRPr>
            </a:lvl9pPr>
          </a:lstStyle>
          <a:p>
            <a:pPr algn="r" eaLnBrk="0" fontAlgn="base" hangingPunct="0">
              <a:spcBef>
                <a:spcPct val="50000"/>
              </a:spcBef>
              <a:spcAft>
                <a:spcPct val="0"/>
              </a:spcAft>
              <a:defRPr/>
            </a:pPr>
            <a:endParaRPr lang="en-US" sz="800">
              <a:solidFill>
                <a:srgbClr val="3F3F3F"/>
              </a:solidFill>
              <a:latin typeface="Arial" charset="0"/>
            </a:endParaRPr>
          </a:p>
        </p:txBody>
      </p:sp>
      <p:pic>
        <p:nvPicPr>
          <p:cNvPr id="1034" name="Picture 35"/>
          <p:cNvPicPr>
            <a:picLocks noChangeAspect="1" noChangeArrowheads="1"/>
          </p:cNvPicPr>
          <p:nvPr userDrawn="1"/>
        </p:nvPicPr>
        <p:blipFill>
          <a:blip r:embed="rId19" cstate="print"/>
          <a:srcRect/>
          <a:stretch>
            <a:fillRect/>
          </a:stretch>
        </p:blipFill>
        <p:spPr bwMode="auto">
          <a:xfrm>
            <a:off x="8020050" y="228600"/>
            <a:ext cx="808038" cy="822325"/>
          </a:xfrm>
          <a:prstGeom prst="rect">
            <a:avLst/>
          </a:prstGeom>
          <a:noFill/>
          <a:ln w="9525">
            <a:noFill/>
            <a:miter lim="800000"/>
            <a:headEnd/>
            <a:tailEnd/>
          </a:ln>
        </p:spPr>
      </p:pic>
    </p:spTree>
    <p:extLst>
      <p:ext uri="{BB962C8B-B14F-4D97-AF65-F5344CB8AC3E}">
        <p14:creationId xmlns:p14="http://schemas.microsoft.com/office/powerpoint/2010/main" val="3054001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hf hdr="0" ftr="0" dt="0"/>
  <p:txStyles>
    <p:titleStyle>
      <a:lvl1pPr algn="l" defTabSz="939800" rtl="0" eaLnBrk="0" fontAlgn="base" hangingPunct="0">
        <a:lnSpc>
          <a:spcPct val="90000"/>
        </a:lnSpc>
        <a:spcBef>
          <a:spcPct val="0"/>
        </a:spcBef>
        <a:spcAft>
          <a:spcPct val="0"/>
        </a:spcAft>
        <a:defRPr sz="2800" b="1">
          <a:solidFill>
            <a:schemeClr val="bg2"/>
          </a:solidFill>
          <a:latin typeface="+mj-lt"/>
          <a:ea typeface="MS PGothic" pitchFamily="34" charset="-128"/>
          <a:cs typeface="MS PGothic"/>
        </a:defRPr>
      </a:lvl1pPr>
      <a:lvl2pPr algn="l" defTabSz="939800" rtl="0" eaLnBrk="0" fontAlgn="base" hangingPunct="0">
        <a:lnSpc>
          <a:spcPct val="90000"/>
        </a:lnSpc>
        <a:spcBef>
          <a:spcPct val="0"/>
        </a:spcBef>
        <a:spcAft>
          <a:spcPct val="0"/>
        </a:spcAft>
        <a:defRPr sz="2800" b="1">
          <a:solidFill>
            <a:schemeClr val="bg2"/>
          </a:solidFill>
          <a:latin typeface="Calibri" pitchFamily="-110" charset="0"/>
          <a:ea typeface="MS PGothic" pitchFamily="34" charset="-128"/>
          <a:cs typeface="MS PGothic"/>
        </a:defRPr>
      </a:lvl2pPr>
      <a:lvl3pPr algn="l" defTabSz="939800" rtl="0" eaLnBrk="0" fontAlgn="base" hangingPunct="0">
        <a:lnSpc>
          <a:spcPct val="90000"/>
        </a:lnSpc>
        <a:spcBef>
          <a:spcPct val="0"/>
        </a:spcBef>
        <a:spcAft>
          <a:spcPct val="0"/>
        </a:spcAft>
        <a:defRPr sz="2800" b="1">
          <a:solidFill>
            <a:schemeClr val="bg2"/>
          </a:solidFill>
          <a:latin typeface="Calibri" pitchFamily="-110" charset="0"/>
          <a:ea typeface="MS PGothic" pitchFamily="34" charset="-128"/>
          <a:cs typeface="MS PGothic"/>
        </a:defRPr>
      </a:lvl3pPr>
      <a:lvl4pPr algn="l" defTabSz="939800" rtl="0" eaLnBrk="0" fontAlgn="base" hangingPunct="0">
        <a:lnSpc>
          <a:spcPct val="90000"/>
        </a:lnSpc>
        <a:spcBef>
          <a:spcPct val="0"/>
        </a:spcBef>
        <a:spcAft>
          <a:spcPct val="0"/>
        </a:spcAft>
        <a:defRPr sz="2800" b="1">
          <a:solidFill>
            <a:schemeClr val="bg2"/>
          </a:solidFill>
          <a:latin typeface="Calibri" pitchFamily="-110" charset="0"/>
          <a:ea typeface="MS PGothic" pitchFamily="34" charset="-128"/>
          <a:cs typeface="MS PGothic"/>
        </a:defRPr>
      </a:lvl4pPr>
      <a:lvl5pPr algn="l" defTabSz="939800" rtl="0" eaLnBrk="0" fontAlgn="base" hangingPunct="0">
        <a:lnSpc>
          <a:spcPct val="90000"/>
        </a:lnSpc>
        <a:spcBef>
          <a:spcPct val="0"/>
        </a:spcBef>
        <a:spcAft>
          <a:spcPct val="0"/>
        </a:spcAft>
        <a:defRPr sz="2800" b="1">
          <a:solidFill>
            <a:schemeClr val="bg2"/>
          </a:solidFill>
          <a:latin typeface="Calibri" pitchFamily="-110" charset="0"/>
          <a:ea typeface="MS PGothic" pitchFamily="34" charset="-128"/>
          <a:cs typeface="MS PGothic"/>
        </a:defRPr>
      </a:lvl5pPr>
      <a:lvl6pPr marL="457200" algn="l" defTabSz="939800" rtl="0" fontAlgn="base">
        <a:lnSpc>
          <a:spcPct val="90000"/>
        </a:lnSpc>
        <a:spcBef>
          <a:spcPct val="0"/>
        </a:spcBef>
        <a:spcAft>
          <a:spcPct val="0"/>
        </a:spcAft>
        <a:defRPr sz="2800" b="1">
          <a:solidFill>
            <a:schemeClr val="bg2"/>
          </a:solidFill>
          <a:latin typeface="Calibri" pitchFamily="-110" charset="0"/>
        </a:defRPr>
      </a:lvl6pPr>
      <a:lvl7pPr marL="914400" algn="l" defTabSz="939800" rtl="0" fontAlgn="base">
        <a:lnSpc>
          <a:spcPct val="90000"/>
        </a:lnSpc>
        <a:spcBef>
          <a:spcPct val="0"/>
        </a:spcBef>
        <a:spcAft>
          <a:spcPct val="0"/>
        </a:spcAft>
        <a:defRPr sz="2800" b="1">
          <a:solidFill>
            <a:schemeClr val="bg2"/>
          </a:solidFill>
          <a:latin typeface="Calibri" pitchFamily="-110" charset="0"/>
        </a:defRPr>
      </a:lvl7pPr>
      <a:lvl8pPr marL="1371600" algn="l" defTabSz="939800" rtl="0" fontAlgn="base">
        <a:lnSpc>
          <a:spcPct val="90000"/>
        </a:lnSpc>
        <a:spcBef>
          <a:spcPct val="0"/>
        </a:spcBef>
        <a:spcAft>
          <a:spcPct val="0"/>
        </a:spcAft>
        <a:defRPr sz="2800" b="1">
          <a:solidFill>
            <a:schemeClr val="bg2"/>
          </a:solidFill>
          <a:latin typeface="Calibri" pitchFamily="-110" charset="0"/>
        </a:defRPr>
      </a:lvl8pPr>
      <a:lvl9pPr marL="1828800" algn="l" defTabSz="939800" rtl="0" fontAlgn="base">
        <a:lnSpc>
          <a:spcPct val="90000"/>
        </a:lnSpc>
        <a:spcBef>
          <a:spcPct val="0"/>
        </a:spcBef>
        <a:spcAft>
          <a:spcPct val="0"/>
        </a:spcAft>
        <a:defRPr sz="2800" b="1">
          <a:solidFill>
            <a:schemeClr val="bg2"/>
          </a:solidFill>
          <a:latin typeface="Calibri" pitchFamily="-110" charset="0"/>
        </a:defRPr>
      </a:lvl9pPr>
    </p:titleStyle>
    <p:bodyStyle>
      <a:lvl1pPr marL="228600" indent="-228600" algn="l" defTabSz="939800" rtl="0" eaLnBrk="0" fontAlgn="base" hangingPunct="0">
        <a:spcBef>
          <a:spcPct val="60000"/>
        </a:spcBef>
        <a:spcAft>
          <a:spcPct val="0"/>
        </a:spcAft>
        <a:buClr>
          <a:schemeClr val="tx1"/>
        </a:buClr>
        <a:buSzPct val="90000"/>
        <a:buFont typeface="Wingdings" pitchFamily="2" charset="2"/>
        <a:buChar char="§"/>
        <a:defRPr sz="2400">
          <a:solidFill>
            <a:schemeClr val="tx1"/>
          </a:solidFill>
          <a:latin typeface="+mn-lt"/>
          <a:ea typeface="MS PGothic" pitchFamily="34" charset="-128"/>
          <a:cs typeface="MS PGothic"/>
        </a:defRPr>
      </a:lvl1pPr>
      <a:lvl2pPr marL="571500" indent="-228600" algn="l" defTabSz="939800" rtl="0" eaLnBrk="0" fontAlgn="base" hangingPunct="0">
        <a:spcBef>
          <a:spcPct val="20000"/>
        </a:spcBef>
        <a:spcAft>
          <a:spcPct val="0"/>
        </a:spcAft>
        <a:buClr>
          <a:schemeClr val="tx1"/>
        </a:buClr>
        <a:buSzPct val="90000"/>
        <a:buFont typeface="Arial" charset="0"/>
        <a:buChar char="–"/>
        <a:defRPr sz="2000">
          <a:solidFill>
            <a:schemeClr val="tx1"/>
          </a:solidFill>
          <a:latin typeface="+mn-lt"/>
          <a:ea typeface="MS PGothic" pitchFamily="34" charset="-128"/>
          <a:cs typeface="MS PGothic"/>
        </a:defRPr>
      </a:lvl2pPr>
      <a:lvl3pPr marL="914400" indent="-228600" algn="l" defTabSz="939800" rtl="0" eaLnBrk="0" fontAlgn="base" hangingPunct="0">
        <a:spcBef>
          <a:spcPct val="20000"/>
        </a:spcBef>
        <a:spcAft>
          <a:spcPct val="0"/>
        </a:spcAft>
        <a:buClr>
          <a:schemeClr val="tx1"/>
        </a:buClr>
        <a:buFont typeface="Wingdings" pitchFamily="2" charset="2"/>
        <a:buChar char="ú"/>
        <a:defRPr sz="2000">
          <a:solidFill>
            <a:schemeClr val="tx1"/>
          </a:solidFill>
          <a:latin typeface="+mn-lt"/>
          <a:ea typeface="MS PGothic" pitchFamily="34" charset="-128"/>
          <a:cs typeface="MS PGothic"/>
        </a:defRPr>
      </a:lvl3pPr>
      <a:lvl4pPr marL="1257300" indent="-228600" algn="l" defTabSz="939800" rtl="0" eaLnBrk="0" fontAlgn="base" hangingPunct="0">
        <a:spcBef>
          <a:spcPct val="20000"/>
        </a:spcBef>
        <a:spcAft>
          <a:spcPct val="0"/>
        </a:spcAft>
        <a:buClr>
          <a:schemeClr val="tx1"/>
        </a:buClr>
        <a:buSzPct val="90000"/>
        <a:buFont typeface="Arial" charset="0"/>
        <a:buChar char="-"/>
        <a:defRPr sz="2000">
          <a:solidFill>
            <a:schemeClr val="tx1"/>
          </a:solidFill>
          <a:latin typeface="+mn-lt"/>
          <a:ea typeface="MS PGothic" pitchFamily="34" charset="-128"/>
          <a:cs typeface="MS PGothic"/>
        </a:defRPr>
      </a:lvl4pPr>
      <a:lvl5pPr marL="1566863" indent="-195263" algn="l" defTabSz="939800" rtl="0" eaLnBrk="0" fontAlgn="base" hangingPunct="0">
        <a:spcBef>
          <a:spcPct val="20000"/>
        </a:spcBef>
        <a:spcAft>
          <a:spcPct val="0"/>
        </a:spcAft>
        <a:buClr>
          <a:schemeClr val="bg2"/>
        </a:buClr>
        <a:buSzPct val="90000"/>
        <a:buFont typeface="Arial" charset="0"/>
        <a:buChar char="-"/>
        <a:defRPr sz="2000">
          <a:solidFill>
            <a:schemeClr val="tx1"/>
          </a:solidFill>
          <a:latin typeface="Arial" pitchFamily="-110" charset="0"/>
          <a:ea typeface="MS PGothic" pitchFamily="34" charset="-128"/>
          <a:cs typeface="MS PGothic"/>
        </a:defRPr>
      </a:lvl5pPr>
      <a:lvl6pPr marL="2024063" indent="-195263" algn="l" defTabSz="939800" rtl="0" fontAlgn="base">
        <a:spcBef>
          <a:spcPct val="20000"/>
        </a:spcBef>
        <a:spcAft>
          <a:spcPct val="0"/>
        </a:spcAft>
        <a:buClr>
          <a:schemeClr val="bg2"/>
        </a:buClr>
        <a:buSzPct val="90000"/>
        <a:buFont typeface="Arial" pitchFamily="-110" charset="0"/>
        <a:buChar char="-"/>
        <a:defRPr sz="2000">
          <a:solidFill>
            <a:schemeClr val="tx1"/>
          </a:solidFill>
          <a:latin typeface="Arial" pitchFamily="-110" charset="0"/>
          <a:ea typeface="ＭＳ Ｐゴシック" pitchFamily="-110" charset="-128"/>
        </a:defRPr>
      </a:lvl6pPr>
      <a:lvl7pPr marL="2481263" indent="-195263" algn="l" defTabSz="939800" rtl="0" fontAlgn="base">
        <a:spcBef>
          <a:spcPct val="20000"/>
        </a:spcBef>
        <a:spcAft>
          <a:spcPct val="0"/>
        </a:spcAft>
        <a:buClr>
          <a:schemeClr val="bg2"/>
        </a:buClr>
        <a:buSzPct val="90000"/>
        <a:buFont typeface="Arial" pitchFamily="-110" charset="0"/>
        <a:buChar char="-"/>
        <a:defRPr sz="2000">
          <a:solidFill>
            <a:schemeClr val="tx1"/>
          </a:solidFill>
          <a:latin typeface="Arial" pitchFamily="-110" charset="0"/>
          <a:ea typeface="ＭＳ Ｐゴシック" pitchFamily="-110" charset="-128"/>
        </a:defRPr>
      </a:lvl7pPr>
      <a:lvl8pPr marL="2938463" indent="-195263" algn="l" defTabSz="939800" rtl="0" fontAlgn="base">
        <a:spcBef>
          <a:spcPct val="20000"/>
        </a:spcBef>
        <a:spcAft>
          <a:spcPct val="0"/>
        </a:spcAft>
        <a:buClr>
          <a:schemeClr val="bg2"/>
        </a:buClr>
        <a:buSzPct val="90000"/>
        <a:buFont typeface="Arial" pitchFamily="-110" charset="0"/>
        <a:buChar char="-"/>
        <a:defRPr sz="2000">
          <a:solidFill>
            <a:schemeClr val="tx1"/>
          </a:solidFill>
          <a:latin typeface="Arial" pitchFamily="-110" charset="0"/>
          <a:ea typeface="ＭＳ Ｐゴシック" pitchFamily="-110" charset="-128"/>
        </a:defRPr>
      </a:lvl8pPr>
      <a:lvl9pPr marL="3395663" indent="-195263" algn="l" defTabSz="939800" rtl="0" fontAlgn="base">
        <a:spcBef>
          <a:spcPct val="20000"/>
        </a:spcBef>
        <a:spcAft>
          <a:spcPct val="0"/>
        </a:spcAft>
        <a:buClr>
          <a:schemeClr val="bg2"/>
        </a:buClr>
        <a:buSzPct val="90000"/>
        <a:buFont typeface="Arial" pitchFamily="-110" charset="0"/>
        <a:buChar char="-"/>
        <a:defRPr sz="2000">
          <a:solidFill>
            <a:schemeClr val="tx1"/>
          </a:solidFill>
          <a:latin typeface="Arial" pitchFamily="-110" charset="0"/>
          <a:ea typeface="ＭＳ Ｐゴシック"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Graphic 14">
            <a:extLst>
              <a:ext uri="{FF2B5EF4-FFF2-40B4-BE49-F238E27FC236}">
                <a16:creationId xmlns:a16="http://schemas.microsoft.com/office/drawing/2014/main" id="{C476927E-6B28-4EA0-AD64-8D793CA38445}"/>
              </a:ext>
            </a:extLst>
          </p:cNvPr>
          <p:cNvPicPr>
            <a:picLocks noChangeAspect="1"/>
          </p:cNvPicPr>
          <p:nvPr/>
        </p:nvPicPr>
        <p:blipFill>
          <a:blip r:embed="rId32" cstate="print">
            <a:extLst>
              <a:ext uri="{28A0092B-C50C-407E-A947-70E740481C1C}">
                <a14:useLocalDpi xmlns:a14="http://schemas.microsoft.com/office/drawing/2010/main"/>
              </a:ext>
              <a:ext uri="{96DAC541-7B7A-43D3-8B79-37D633B846F1}">
                <asvg:svgBlip xmlns:asvg="http://schemas.microsoft.com/office/drawing/2016/SVG/main" r:embed="rId33"/>
              </a:ext>
            </a:extLst>
          </a:blip>
          <a:stretch>
            <a:fillRect/>
          </a:stretch>
        </p:blipFill>
        <p:spPr>
          <a:xfrm rot="16200000">
            <a:off x="8217314" y="6186107"/>
            <a:ext cx="538924" cy="809625"/>
          </a:xfrm>
          <a:prstGeom prst="rect">
            <a:avLst/>
          </a:prstGeom>
        </p:spPr>
      </p:pic>
      <p:sp>
        <p:nvSpPr>
          <p:cNvPr id="9" name="Rectangle 8">
            <a:extLst>
              <a:ext uri="{FF2B5EF4-FFF2-40B4-BE49-F238E27FC236}">
                <a16:creationId xmlns:a16="http://schemas.microsoft.com/office/drawing/2014/main" id="{F9D581BA-DCA0-4166-9DC1-B11C3DB66CE0}"/>
              </a:ext>
            </a:extLst>
          </p:cNvPr>
          <p:cNvSpPr>
            <a:spLocks/>
          </p:cNvSpPr>
          <p:nvPr/>
        </p:nvSpPr>
        <p:spPr>
          <a:xfrm>
            <a:off x="0" y="0"/>
            <a:ext cx="25527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pic>
        <p:nvPicPr>
          <p:cNvPr id="10" name="Picture 9" descr="A picture containing text, clipart&#10;&#10;Description automatically generated">
            <a:extLst>
              <a:ext uri="{FF2B5EF4-FFF2-40B4-BE49-F238E27FC236}">
                <a16:creationId xmlns:a16="http://schemas.microsoft.com/office/drawing/2014/main" id="{672B5CBD-67AB-4DBB-80A7-F4CBCF5BA9BB}"/>
              </a:ext>
            </a:extLst>
          </p:cNvPr>
          <p:cNvPicPr>
            <a:picLocks noChangeAspect="1"/>
          </p:cNvPicPr>
          <p:nvPr/>
        </p:nvPicPr>
        <p:blipFill>
          <a:blip r:embed="rId34" cstate="print">
            <a:extLst>
              <a:ext uri="{28A0092B-C50C-407E-A947-70E740481C1C}">
                <a14:useLocalDpi xmlns:a14="http://schemas.microsoft.com/office/drawing/2010/main"/>
              </a:ext>
            </a:extLst>
          </a:blip>
          <a:stretch>
            <a:fillRect/>
          </a:stretch>
        </p:blipFill>
        <p:spPr>
          <a:xfrm>
            <a:off x="326332" y="436246"/>
            <a:ext cx="1069181" cy="389735"/>
          </a:xfrm>
          <a:prstGeom prst="rect">
            <a:avLst/>
          </a:prstGeom>
        </p:spPr>
      </p:pic>
      <p:sp>
        <p:nvSpPr>
          <p:cNvPr id="2" name="Title Placeholder 1">
            <a:extLst>
              <a:ext uri="{FF2B5EF4-FFF2-40B4-BE49-F238E27FC236}">
                <a16:creationId xmlns:a16="http://schemas.microsoft.com/office/drawing/2014/main" id="{E345120C-8639-4E9E-B02A-7BCBCF2033E8}"/>
              </a:ext>
            </a:extLst>
          </p:cNvPr>
          <p:cNvSpPr>
            <a:spLocks noGrp="1"/>
          </p:cNvSpPr>
          <p:nvPr>
            <p:ph type="title"/>
          </p:nvPr>
        </p:nvSpPr>
        <p:spPr>
          <a:xfrm>
            <a:off x="326332" y="1054101"/>
            <a:ext cx="2226368" cy="1428750"/>
          </a:xfrm>
          <a:prstGeom prst="rect">
            <a:avLst/>
          </a:prstGeom>
        </p:spPr>
        <p:txBody>
          <a:bodyPr vert="horz" lIns="0" tIns="0" rIns="0" bIns="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9966944A-90BC-4C93-B777-E315A04FEA09}"/>
              </a:ext>
            </a:extLst>
          </p:cNvPr>
          <p:cNvSpPr>
            <a:spLocks noGrp="1"/>
          </p:cNvSpPr>
          <p:nvPr>
            <p:ph type="body" idx="1"/>
          </p:nvPr>
        </p:nvSpPr>
        <p:spPr>
          <a:xfrm>
            <a:off x="2633663" y="217488"/>
            <a:ext cx="6347222" cy="58293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AA5201-9AE0-48AC-B25C-4F9183B83155}"/>
              </a:ext>
            </a:extLst>
          </p:cNvPr>
          <p:cNvSpPr>
            <a:spLocks noGrp="1"/>
          </p:cNvSpPr>
          <p:nvPr>
            <p:ph type="dt" sz="half" idx="2"/>
          </p:nvPr>
        </p:nvSpPr>
        <p:spPr>
          <a:xfrm>
            <a:off x="9144000" y="6640513"/>
            <a:ext cx="494110" cy="212400"/>
          </a:xfrm>
          <a:prstGeom prst="rect">
            <a:avLst/>
          </a:prstGeom>
        </p:spPr>
        <p:txBody>
          <a:bodyPr vert="horz" lIns="91440" tIns="45720" rIns="91440" bIns="45720" rtlCol="0" anchor="ctr"/>
          <a:lstStyle>
            <a:lvl1pPr algn="ctr">
              <a:defRPr sz="675" b="0">
                <a:solidFill>
                  <a:schemeClr val="tx2">
                    <a:alpha val="50000"/>
                  </a:schemeClr>
                </a:solidFill>
              </a:defRPr>
            </a:lvl1pPr>
          </a:lstStyle>
          <a:p>
            <a:endParaRPr lang="en-US"/>
          </a:p>
        </p:txBody>
      </p:sp>
      <p:sp>
        <p:nvSpPr>
          <p:cNvPr id="6" name="Slide Number Placeholder 5">
            <a:extLst>
              <a:ext uri="{FF2B5EF4-FFF2-40B4-BE49-F238E27FC236}">
                <a16:creationId xmlns:a16="http://schemas.microsoft.com/office/drawing/2014/main" id="{6A5AD570-6528-4973-A6F1-200B5BA93482}"/>
              </a:ext>
            </a:extLst>
          </p:cNvPr>
          <p:cNvSpPr>
            <a:spLocks noGrp="1"/>
          </p:cNvSpPr>
          <p:nvPr>
            <p:ph type="sldNum" sz="quarter" idx="4"/>
          </p:nvPr>
        </p:nvSpPr>
        <p:spPr>
          <a:xfrm>
            <a:off x="8170665" y="6441281"/>
            <a:ext cx="630436" cy="416719"/>
          </a:xfrm>
          <a:prstGeom prst="rect">
            <a:avLst/>
          </a:prstGeom>
        </p:spPr>
        <p:txBody>
          <a:bodyPr vert="horz" lIns="0" tIns="0" rIns="0" bIns="0" rtlCol="0" anchor="ctr"/>
          <a:lstStyle>
            <a:lvl1pPr algn="ctr">
              <a:defRPr sz="600" b="0">
                <a:solidFill>
                  <a:srgbClr val="739AB6"/>
                </a:solidFill>
              </a:defRPr>
            </a:lvl1pPr>
          </a:lstStyle>
          <a:p>
            <a:fld id="{66A3101B-02DE-4DBE-A52F-35092CF47DF2}" type="slidenum">
              <a:rPr lang="en-US" smtClean="0"/>
              <a:pPr/>
              <a:t>‹#›</a:t>
            </a:fld>
            <a:endParaRPr lang="en-US"/>
          </a:p>
        </p:txBody>
      </p:sp>
      <p:sp>
        <p:nvSpPr>
          <p:cNvPr id="12" name="Footer Placeholder 11">
            <a:extLst>
              <a:ext uri="{FF2B5EF4-FFF2-40B4-BE49-F238E27FC236}">
                <a16:creationId xmlns:a16="http://schemas.microsoft.com/office/drawing/2014/main" id="{26947312-BBD6-4766-8FD0-234FB605D8F8}"/>
              </a:ext>
            </a:extLst>
          </p:cNvPr>
          <p:cNvSpPr>
            <a:spLocks noGrp="1"/>
          </p:cNvSpPr>
          <p:nvPr>
            <p:ph type="ftr" sz="quarter" idx="3"/>
          </p:nvPr>
        </p:nvSpPr>
        <p:spPr>
          <a:xfrm>
            <a:off x="258961" y="6395713"/>
            <a:ext cx="1880592" cy="244800"/>
          </a:xfrm>
          <a:prstGeom prst="rect">
            <a:avLst/>
          </a:prstGeom>
        </p:spPr>
        <p:txBody>
          <a:bodyPr vert="horz" lIns="91440" tIns="45720" rIns="91440" bIns="45720" rtlCol="0" anchor="ctr"/>
          <a:lstStyle>
            <a:lvl1pPr algn="l">
              <a:defRPr sz="600">
                <a:solidFill>
                  <a:srgbClr val="739AB6"/>
                </a:solidFill>
              </a:defRPr>
            </a:lvl1pPr>
          </a:lstStyle>
          <a:p>
            <a:r>
              <a:rPr lang="en-US"/>
              <a:t>© Copyright 2022 VNS Health. All rights reserved.</a:t>
            </a:r>
          </a:p>
        </p:txBody>
      </p:sp>
      <p:pic>
        <p:nvPicPr>
          <p:cNvPr id="11" name="Picture 35">
            <a:extLst>
              <a:ext uri="{FF2B5EF4-FFF2-40B4-BE49-F238E27FC236}">
                <a16:creationId xmlns:a16="http://schemas.microsoft.com/office/drawing/2014/main" id="{23A02F3B-C109-4510-8846-305B8F5B70A1}"/>
              </a:ext>
            </a:extLst>
          </p:cNvPr>
          <p:cNvPicPr>
            <a:picLocks noChangeAspect="1" noChangeArrowheads="1"/>
          </p:cNvPicPr>
          <p:nvPr userDrawn="1"/>
        </p:nvPicPr>
        <p:blipFill>
          <a:blip r:embed="rId35" cstate="print"/>
          <a:srcRect/>
          <a:stretch>
            <a:fillRect/>
          </a:stretch>
        </p:blipFill>
        <p:spPr bwMode="auto">
          <a:xfrm>
            <a:off x="8020050" y="228600"/>
            <a:ext cx="808038" cy="822325"/>
          </a:xfrm>
          <a:prstGeom prst="rect">
            <a:avLst/>
          </a:prstGeom>
          <a:noFill/>
          <a:ln w="9525">
            <a:noFill/>
            <a:miter lim="800000"/>
            <a:headEnd/>
            <a:tailEnd/>
          </a:ln>
        </p:spPr>
      </p:pic>
    </p:spTree>
    <p:custDataLst>
      <p:tags r:id="rId31"/>
    </p:custDataLst>
    <p:extLst>
      <p:ext uri="{BB962C8B-B14F-4D97-AF65-F5344CB8AC3E}">
        <p14:creationId xmlns:p14="http://schemas.microsoft.com/office/powerpoint/2010/main" val="418337192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3" r:id="rId18"/>
    <p:sldLayoutId id="2147483704" r:id="rId19"/>
    <p:sldLayoutId id="2147483705" r:id="rId20"/>
    <p:sldLayoutId id="2147483706" r:id="rId21"/>
    <p:sldLayoutId id="2147483707" r:id="rId22"/>
    <p:sldLayoutId id="2147483708" r:id="rId23"/>
    <p:sldLayoutId id="2147483709" r:id="rId24"/>
    <p:sldLayoutId id="2147483710" r:id="rId25"/>
    <p:sldLayoutId id="2147483711" r:id="rId26"/>
    <p:sldLayoutId id="2147483712" r:id="rId27"/>
    <p:sldLayoutId id="2147483713" r:id="rId28"/>
    <p:sldLayoutId id="2147483714" r:id="rId29"/>
  </p:sldLayoutIdLst>
  <p:hf hdr="0" ftr="0" dt="0"/>
  <p:txStyles>
    <p:titleStyle>
      <a:lvl1pPr algn="l" defTabSz="685800" rtl="0" eaLnBrk="1" latinLnBrk="0" hangingPunct="1">
        <a:lnSpc>
          <a:spcPct val="100000"/>
        </a:lnSpc>
        <a:spcBef>
          <a:spcPct val="0"/>
        </a:spcBef>
        <a:buNone/>
        <a:defRPr sz="2100" b="1" kern="1200">
          <a:solidFill>
            <a:schemeClr val="bg1"/>
          </a:solidFill>
          <a:latin typeface="+mj-lt"/>
          <a:ea typeface="+mj-ea"/>
          <a:cs typeface="+mj-cs"/>
        </a:defRPr>
      </a:lvl1pPr>
    </p:titleStyle>
    <p:bodyStyle>
      <a:lvl1pPr marL="342900" indent="-342900"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2100" kern="1200">
          <a:solidFill>
            <a:schemeClr val="tx2"/>
          </a:solidFill>
          <a:latin typeface="+mn-lt"/>
          <a:ea typeface="+mn-ea"/>
          <a:cs typeface="+mn-cs"/>
        </a:defRPr>
      </a:lvl1pPr>
      <a:lvl2pPr marL="600075" indent="-257175"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800" kern="1200">
          <a:solidFill>
            <a:schemeClr val="tx1"/>
          </a:solidFill>
          <a:latin typeface="+mn-lt"/>
          <a:ea typeface="+mn-ea"/>
          <a:cs typeface="+mn-cs"/>
        </a:defRPr>
      </a:lvl2pPr>
      <a:lvl3pPr marL="942975" indent="-257175"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500" kern="1200">
          <a:solidFill>
            <a:schemeClr val="tx1"/>
          </a:solidFill>
          <a:latin typeface="+mn-lt"/>
          <a:ea typeface="+mn-ea"/>
          <a:cs typeface="+mn-cs"/>
        </a:defRPr>
      </a:lvl3pPr>
      <a:lvl4pPr marL="12430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350" kern="1200">
          <a:solidFill>
            <a:schemeClr val="tx1"/>
          </a:solidFill>
          <a:latin typeface="+mn-lt"/>
          <a:ea typeface="+mn-ea"/>
          <a:cs typeface="+mn-cs"/>
        </a:defRPr>
      </a:lvl4pPr>
      <a:lvl5pPr marL="15859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200" kern="1200">
          <a:solidFill>
            <a:schemeClr val="tx1"/>
          </a:solidFill>
          <a:latin typeface="+mn-lt"/>
          <a:ea typeface="+mn-ea"/>
          <a:cs typeface="+mn-cs"/>
        </a:defRPr>
      </a:lvl5pPr>
      <a:lvl6pPr marL="19288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050" kern="1200">
          <a:solidFill>
            <a:schemeClr val="tx1"/>
          </a:solidFill>
          <a:latin typeface="+mn-lt"/>
          <a:ea typeface="+mn-ea"/>
          <a:cs typeface="+mn-cs"/>
        </a:defRPr>
      </a:lvl6pPr>
      <a:lvl7pPr marL="22717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7pPr>
      <a:lvl8pPr marL="26146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8pPr>
      <a:lvl9pPr marL="29575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15:clr>
            <a:srgbClr val="A6A6A6"/>
          </p15:clr>
        </p15:guide>
        <p15:guide id="2" pos="7680">
          <p15:clr>
            <a:srgbClr val="A6A6A6"/>
          </p15:clr>
        </p15:guide>
        <p15:guide id="3" pos="136">
          <p15:clr>
            <a:srgbClr val="A6A6A6"/>
          </p15:clr>
        </p15:guide>
        <p15:guide id="4" pos="483">
          <p15:clr>
            <a:srgbClr val="A6A6A6"/>
          </p15:clr>
        </p15:guide>
        <p15:guide id="5" pos="551">
          <p15:clr>
            <a:srgbClr val="A6A6A6"/>
          </p15:clr>
        </p15:guide>
        <p15:guide id="6" pos="898">
          <p15:clr>
            <a:srgbClr val="A6A6A6"/>
          </p15:clr>
        </p15:guide>
        <p15:guide id="7" pos="966">
          <p15:clr>
            <a:srgbClr val="A6A6A6"/>
          </p15:clr>
        </p15:guide>
        <p15:guide id="8" pos="1314">
          <p15:clr>
            <a:srgbClr val="A6A6A6"/>
          </p15:clr>
        </p15:guide>
        <p15:guide id="9" pos="1382">
          <p15:clr>
            <a:srgbClr val="A6A6A6"/>
          </p15:clr>
        </p15:guide>
        <p15:guide id="10" pos="1729">
          <p15:clr>
            <a:srgbClr val="A6A6A6"/>
          </p15:clr>
        </p15:guide>
        <p15:guide id="11" pos="1797">
          <p15:clr>
            <a:srgbClr val="A6A6A6"/>
          </p15:clr>
        </p15:guide>
        <p15:guide id="12" pos="2144">
          <p15:clr>
            <a:srgbClr val="A6A6A6"/>
          </p15:clr>
        </p15:guide>
        <p15:guide id="13" pos="2212">
          <p15:clr>
            <a:srgbClr val="A6A6A6"/>
          </p15:clr>
        </p15:guide>
        <p15:guide id="14" pos="2560">
          <p15:clr>
            <a:srgbClr val="A6A6A6"/>
          </p15:clr>
        </p15:guide>
        <p15:guide id="15" pos="2628">
          <p15:clr>
            <a:srgbClr val="A6A6A6"/>
          </p15:clr>
        </p15:guide>
        <p15:guide id="16" pos="2975">
          <p15:clr>
            <a:srgbClr val="A6A6A6"/>
          </p15:clr>
        </p15:guide>
        <p15:guide id="17" pos="3043">
          <p15:clr>
            <a:srgbClr val="A6A6A6"/>
          </p15:clr>
        </p15:guide>
        <p15:guide id="18" pos="3390">
          <p15:clr>
            <a:srgbClr val="A6A6A6"/>
          </p15:clr>
        </p15:guide>
        <p15:guide id="19" pos="3458">
          <p15:clr>
            <a:srgbClr val="A6A6A6"/>
          </p15:clr>
        </p15:guide>
        <p15:guide id="20" pos="3805">
          <p15:clr>
            <a:srgbClr val="A6A6A6"/>
          </p15:clr>
        </p15:guide>
        <p15:guide id="21" pos="3874">
          <p15:clr>
            <a:srgbClr val="A6A6A6"/>
          </p15:clr>
        </p15:guide>
        <p15:guide id="22" pos="4221">
          <p15:clr>
            <a:srgbClr val="A6A6A6"/>
          </p15:clr>
        </p15:guide>
        <p15:guide id="23" pos="4289">
          <p15:clr>
            <a:srgbClr val="A6A6A6"/>
          </p15:clr>
        </p15:guide>
        <p15:guide id="24" pos="4636">
          <p15:clr>
            <a:srgbClr val="A6A6A6"/>
          </p15:clr>
        </p15:guide>
        <p15:guide id="25" pos="4704">
          <p15:clr>
            <a:srgbClr val="A6A6A6"/>
          </p15:clr>
        </p15:guide>
        <p15:guide id="26" pos="5051">
          <p15:clr>
            <a:srgbClr val="A6A6A6"/>
          </p15:clr>
        </p15:guide>
        <p15:guide id="27" pos="5120">
          <p15:clr>
            <a:srgbClr val="A6A6A6"/>
          </p15:clr>
        </p15:guide>
        <p15:guide id="28" pos="5467">
          <p15:clr>
            <a:srgbClr val="A6A6A6"/>
          </p15:clr>
        </p15:guide>
        <p15:guide id="29" pos="5535">
          <p15:clr>
            <a:srgbClr val="A6A6A6"/>
          </p15:clr>
        </p15:guide>
        <p15:guide id="30" pos="5882">
          <p15:clr>
            <a:srgbClr val="A6A6A6"/>
          </p15:clr>
        </p15:guide>
        <p15:guide id="31" pos="5950">
          <p15:clr>
            <a:srgbClr val="A6A6A6"/>
          </p15:clr>
        </p15:guide>
        <p15:guide id="32" pos="6297">
          <p15:clr>
            <a:srgbClr val="A6A6A6"/>
          </p15:clr>
        </p15:guide>
        <p15:guide id="33" pos="6365">
          <p15:clr>
            <a:srgbClr val="A6A6A6"/>
          </p15:clr>
        </p15:guide>
        <p15:guide id="34" pos="6713">
          <p15:clr>
            <a:srgbClr val="A6A6A6"/>
          </p15:clr>
        </p15:guide>
        <p15:guide id="35" pos="6781">
          <p15:clr>
            <a:srgbClr val="A6A6A6"/>
          </p15:clr>
        </p15:guide>
        <p15:guide id="36" pos="7128">
          <p15:clr>
            <a:srgbClr val="A6A6A6"/>
          </p15:clr>
        </p15:guide>
        <p15:guide id="37" pos="7196">
          <p15:clr>
            <a:srgbClr val="A6A6A6"/>
          </p15:clr>
        </p15:guide>
        <p15:guide id="38" pos="7543">
          <p15:clr>
            <a:srgbClr val="A6A6A6"/>
          </p15:clr>
        </p15:guide>
        <p15:guide id="39" orient="horz">
          <p15:clr>
            <a:srgbClr val="A6A6A6"/>
          </p15:clr>
        </p15:guide>
        <p15:guide id="40" orient="horz" pos="4320">
          <p15:clr>
            <a:srgbClr val="A6A6A6"/>
          </p15:clr>
        </p15:guide>
        <p15:guide id="41" orient="horz" pos="136">
          <p15:clr>
            <a:srgbClr val="A6A6A6"/>
          </p15:clr>
        </p15:guide>
        <p15:guide id="42" orient="horz" pos="442">
          <p15:clr>
            <a:srgbClr val="A6A6A6"/>
          </p15:clr>
        </p15:guide>
        <p15:guide id="43" orient="horz" pos="510">
          <p15:clr>
            <a:srgbClr val="A6A6A6"/>
          </p15:clr>
        </p15:guide>
        <p15:guide id="44" orient="horz" pos="816">
          <p15:clr>
            <a:srgbClr val="A6A6A6"/>
          </p15:clr>
        </p15:guide>
        <p15:guide id="45" orient="horz" pos="890">
          <p15:clr>
            <a:srgbClr val="A6A6A6"/>
          </p15:clr>
        </p15:guide>
        <p15:guide id="46" orient="horz" pos="1190">
          <p15:clr>
            <a:srgbClr val="A6A6A6"/>
          </p15:clr>
        </p15:guide>
        <p15:guide id="47" orient="horz" pos="1258">
          <p15:clr>
            <a:srgbClr val="A6A6A6"/>
          </p15:clr>
        </p15:guide>
        <p15:guide id="48" orient="horz" pos="1564">
          <p15:clr>
            <a:srgbClr val="A6A6A6"/>
          </p15:clr>
        </p15:guide>
        <p15:guide id="49" orient="horz" pos="1632">
          <p15:clr>
            <a:srgbClr val="A6A6A6"/>
          </p15:clr>
        </p15:guide>
        <p15:guide id="50" orient="horz" pos="1938">
          <p15:clr>
            <a:srgbClr val="A6A6A6"/>
          </p15:clr>
        </p15:guide>
        <p15:guide id="51" orient="horz" pos="2001">
          <p15:clr>
            <a:srgbClr val="A6A6A6"/>
          </p15:clr>
        </p15:guide>
        <p15:guide id="52" orient="horz" pos="2313">
          <p15:clr>
            <a:srgbClr val="A6A6A6"/>
          </p15:clr>
        </p15:guide>
        <p15:guide id="53" orient="horz" pos="2381">
          <p15:clr>
            <a:srgbClr val="A6A6A6"/>
          </p15:clr>
        </p15:guide>
        <p15:guide id="54" orient="horz" pos="2687">
          <p15:clr>
            <a:srgbClr val="A6A6A6"/>
          </p15:clr>
        </p15:guide>
        <p15:guide id="55" orient="horz" pos="2755">
          <p15:clr>
            <a:srgbClr val="A6A6A6"/>
          </p15:clr>
        </p15:guide>
        <p15:guide id="56" orient="horz" pos="3061">
          <p15:clr>
            <a:srgbClr val="A6A6A6"/>
          </p15:clr>
        </p15:guide>
        <p15:guide id="57" orient="horz" pos="3129">
          <p15:clr>
            <a:srgbClr val="A6A6A6"/>
          </p15:clr>
        </p15:guide>
        <p15:guide id="58" orient="horz" pos="3435">
          <p15:clr>
            <a:srgbClr val="A6A6A6"/>
          </p15:clr>
        </p15:guide>
        <p15:guide id="59" orient="horz" pos="3503">
          <p15:clr>
            <a:srgbClr val="A6A6A6"/>
          </p15:clr>
        </p15:guide>
        <p15:guide id="60" orient="horz" pos="3809">
          <p15:clr>
            <a:srgbClr val="A6A6A6"/>
          </p15:clr>
        </p15:guide>
        <p15:guide id="61" orient="horz" pos="3877">
          <p15:clr>
            <a:srgbClr val="A6A6A6"/>
          </p15:clr>
        </p15:guide>
        <p15:guide id="62" orient="horz" pos="4183">
          <p15:clr>
            <a:srgbClr val="A6A6A6"/>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Graphic 14">
            <a:extLst>
              <a:ext uri="{FF2B5EF4-FFF2-40B4-BE49-F238E27FC236}">
                <a16:creationId xmlns:a16="http://schemas.microsoft.com/office/drawing/2014/main" id="{C476927E-6B28-4EA0-AD64-8D793CA38445}"/>
              </a:ext>
            </a:extLst>
          </p:cNvPr>
          <p:cNvPicPr>
            <a:picLocks noChangeAspect="1"/>
          </p:cNvPicPr>
          <p:nvPr/>
        </p:nvPicPr>
        <p:blipFill>
          <a:blip r:embed="rId29" cstate="print">
            <a:extLst>
              <a:ext uri="{28A0092B-C50C-407E-A947-70E740481C1C}">
                <a14:useLocalDpi xmlns:a14="http://schemas.microsoft.com/office/drawing/2010/main"/>
              </a:ext>
              <a:ext uri="{96DAC541-7B7A-43D3-8B79-37D633B846F1}">
                <asvg:svgBlip xmlns:asvg="http://schemas.microsoft.com/office/drawing/2016/SVG/main" r:embed="rId30"/>
              </a:ext>
            </a:extLst>
          </a:blip>
          <a:stretch>
            <a:fillRect/>
          </a:stretch>
        </p:blipFill>
        <p:spPr>
          <a:xfrm rot="16200000">
            <a:off x="8217314" y="6186107"/>
            <a:ext cx="538924" cy="809625"/>
          </a:xfrm>
          <a:prstGeom prst="rect">
            <a:avLst/>
          </a:prstGeom>
        </p:spPr>
      </p:pic>
      <p:sp>
        <p:nvSpPr>
          <p:cNvPr id="9" name="Rectangle 8">
            <a:extLst>
              <a:ext uri="{FF2B5EF4-FFF2-40B4-BE49-F238E27FC236}">
                <a16:creationId xmlns:a16="http://schemas.microsoft.com/office/drawing/2014/main" id="{F9D581BA-DCA0-4166-9DC1-B11C3DB66CE0}"/>
              </a:ext>
            </a:extLst>
          </p:cNvPr>
          <p:cNvSpPr>
            <a:spLocks/>
          </p:cNvSpPr>
          <p:nvPr/>
        </p:nvSpPr>
        <p:spPr>
          <a:xfrm>
            <a:off x="0" y="0"/>
            <a:ext cx="25527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pic>
        <p:nvPicPr>
          <p:cNvPr id="10" name="Picture 9" descr="A picture containing text, clipart&#10;&#10;Description automatically generated">
            <a:extLst>
              <a:ext uri="{FF2B5EF4-FFF2-40B4-BE49-F238E27FC236}">
                <a16:creationId xmlns:a16="http://schemas.microsoft.com/office/drawing/2014/main" id="{672B5CBD-67AB-4DBB-80A7-F4CBCF5BA9BB}"/>
              </a:ext>
            </a:extLst>
          </p:cNvPr>
          <p:cNvPicPr>
            <a:picLocks noChangeAspect="1"/>
          </p:cNvPicPr>
          <p:nvPr/>
        </p:nvPicPr>
        <p:blipFill>
          <a:blip r:embed="rId31" cstate="print">
            <a:extLst>
              <a:ext uri="{28A0092B-C50C-407E-A947-70E740481C1C}">
                <a14:useLocalDpi xmlns:a14="http://schemas.microsoft.com/office/drawing/2010/main"/>
              </a:ext>
            </a:extLst>
          </a:blip>
          <a:stretch>
            <a:fillRect/>
          </a:stretch>
        </p:blipFill>
        <p:spPr>
          <a:xfrm>
            <a:off x="326332" y="436246"/>
            <a:ext cx="1069181" cy="389735"/>
          </a:xfrm>
          <a:prstGeom prst="rect">
            <a:avLst/>
          </a:prstGeom>
        </p:spPr>
      </p:pic>
      <p:sp>
        <p:nvSpPr>
          <p:cNvPr id="2" name="Title Placeholder 1">
            <a:extLst>
              <a:ext uri="{FF2B5EF4-FFF2-40B4-BE49-F238E27FC236}">
                <a16:creationId xmlns:a16="http://schemas.microsoft.com/office/drawing/2014/main" id="{E345120C-8639-4E9E-B02A-7BCBCF2033E8}"/>
              </a:ext>
            </a:extLst>
          </p:cNvPr>
          <p:cNvSpPr>
            <a:spLocks noGrp="1"/>
          </p:cNvSpPr>
          <p:nvPr>
            <p:ph type="title"/>
          </p:nvPr>
        </p:nvSpPr>
        <p:spPr>
          <a:xfrm>
            <a:off x="326332" y="1054101"/>
            <a:ext cx="2226368" cy="1428750"/>
          </a:xfrm>
          <a:prstGeom prst="rect">
            <a:avLst/>
          </a:prstGeom>
        </p:spPr>
        <p:txBody>
          <a:bodyPr vert="horz" lIns="0" tIns="0" rIns="0" bIns="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9966944A-90BC-4C93-B777-E315A04FEA09}"/>
              </a:ext>
            </a:extLst>
          </p:cNvPr>
          <p:cNvSpPr>
            <a:spLocks noGrp="1"/>
          </p:cNvSpPr>
          <p:nvPr>
            <p:ph type="body" idx="1"/>
          </p:nvPr>
        </p:nvSpPr>
        <p:spPr>
          <a:xfrm>
            <a:off x="2633663" y="217488"/>
            <a:ext cx="6347222" cy="58293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AA5201-9AE0-48AC-B25C-4F9183B83155}"/>
              </a:ext>
            </a:extLst>
          </p:cNvPr>
          <p:cNvSpPr>
            <a:spLocks noGrp="1"/>
          </p:cNvSpPr>
          <p:nvPr>
            <p:ph type="dt" sz="half" idx="2"/>
          </p:nvPr>
        </p:nvSpPr>
        <p:spPr>
          <a:xfrm>
            <a:off x="9144000" y="6640513"/>
            <a:ext cx="494110" cy="212400"/>
          </a:xfrm>
          <a:prstGeom prst="rect">
            <a:avLst/>
          </a:prstGeom>
        </p:spPr>
        <p:txBody>
          <a:bodyPr vert="horz" lIns="91440" tIns="45720" rIns="91440" bIns="45720" rtlCol="0" anchor="ctr"/>
          <a:lstStyle>
            <a:lvl1pPr algn="ctr">
              <a:defRPr sz="675" b="0">
                <a:solidFill>
                  <a:schemeClr val="tx2">
                    <a:alpha val="50000"/>
                  </a:schemeClr>
                </a:solidFill>
              </a:defRPr>
            </a:lvl1pPr>
          </a:lstStyle>
          <a:p>
            <a:endParaRPr lang="en-US"/>
          </a:p>
        </p:txBody>
      </p:sp>
      <p:sp>
        <p:nvSpPr>
          <p:cNvPr id="6" name="Slide Number Placeholder 5">
            <a:extLst>
              <a:ext uri="{FF2B5EF4-FFF2-40B4-BE49-F238E27FC236}">
                <a16:creationId xmlns:a16="http://schemas.microsoft.com/office/drawing/2014/main" id="{6A5AD570-6528-4973-A6F1-200B5BA93482}"/>
              </a:ext>
            </a:extLst>
          </p:cNvPr>
          <p:cNvSpPr>
            <a:spLocks noGrp="1"/>
          </p:cNvSpPr>
          <p:nvPr>
            <p:ph type="sldNum" sz="quarter" idx="4"/>
          </p:nvPr>
        </p:nvSpPr>
        <p:spPr>
          <a:xfrm>
            <a:off x="8170665" y="6441281"/>
            <a:ext cx="630436" cy="416719"/>
          </a:xfrm>
          <a:prstGeom prst="rect">
            <a:avLst/>
          </a:prstGeom>
        </p:spPr>
        <p:txBody>
          <a:bodyPr vert="horz" lIns="0" tIns="0" rIns="0" bIns="0" rtlCol="0" anchor="ctr"/>
          <a:lstStyle>
            <a:lvl1pPr algn="ctr">
              <a:defRPr sz="600" b="0">
                <a:solidFill>
                  <a:srgbClr val="739AB6"/>
                </a:solidFill>
              </a:defRPr>
            </a:lvl1pPr>
          </a:lstStyle>
          <a:p>
            <a:fld id="{66A3101B-02DE-4DBE-A52F-35092CF47DF2}" type="slidenum">
              <a:rPr lang="en-US" smtClean="0"/>
              <a:pPr/>
              <a:t>‹#›</a:t>
            </a:fld>
            <a:endParaRPr lang="en-US"/>
          </a:p>
        </p:txBody>
      </p:sp>
      <p:sp>
        <p:nvSpPr>
          <p:cNvPr id="12" name="Footer Placeholder 11">
            <a:extLst>
              <a:ext uri="{FF2B5EF4-FFF2-40B4-BE49-F238E27FC236}">
                <a16:creationId xmlns:a16="http://schemas.microsoft.com/office/drawing/2014/main" id="{26947312-BBD6-4766-8FD0-234FB605D8F8}"/>
              </a:ext>
            </a:extLst>
          </p:cNvPr>
          <p:cNvSpPr>
            <a:spLocks noGrp="1"/>
          </p:cNvSpPr>
          <p:nvPr>
            <p:ph type="ftr" sz="quarter" idx="3"/>
          </p:nvPr>
        </p:nvSpPr>
        <p:spPr>
          <a:xfrm>
            <a:off x="258961" y="6395713"/>
            <a:ext cx="1880592" cy="244800"/>
          </a:xfrm>
          <a:prstGeom prst="rect">
            <a:avLst/>
          </a:prstGeom>
        </p:spPr>
        <p:txBody>
          <a:bodyPr vert="horz" lIns="91440" tIns="45720" rIns="91440" bIns="45720" rtlCol="0" anchor="ctr"/>
          <a:lstStyle>
            <a:lvl1pPr algn="l">
              <a:defRPr sz="600">
                <a:solidFill>
                  <a:srgbClr val="739AB6"/>
                </a:solidFill>
              </a:defRPr>
            </a:lvl1pPr>
          </a:lstStyle>
          <a:p>
            <a:r>
              <a:rPr lang="en-US"/>
              <a:t>© Copyright 2022 VNS Health. All rights reserved.</a:t>
            </a:r>
          </a:p>
        </p:txBody>
      </p:sp>
      <p:pic>
        <p:nvPicPr>
          <p:cNvPr id="11" name="Picture 35">
            <a:extLst>
              <a:ext uri="{FF2B5EF4-FFF2-40B4-BE49-F238E27FC236}">
                <a16:creationId xmlns:a16="http://schemas.microsoft.com/office/drawing/2014/main" id="{578693EA-E2C6-4659-B03F-0105B267C963}"/>
              </a:ext>
            </a:extLst>
          </p:cNvPr>
          <p:cNvPicPr>
            <a:picLocks noChangeAspect="1" noChangeArrowheads="1"/>
          </p:cNvPicPr>
          <p:nvPr userDrawn="1"/>
        </p:nvPicPr>
        <p:blipFill>
          <a:blip r:embed="rId32" cstate="print"/>
          <a:srcRect/>
          <a:stretch>
            <a:fillRect/>
          </a:stretch>
        </p:blipFill>
        <p:spPr bwMode="auto">
          <a:xfrm>
            <a:off x="8020050" y="228600"/>
            <a:ext cx="808038" cy="822325"/>
          </a:xfrm>
          <a:prstGeom prst="rect">
            <a:avLst/>
          </a:prstGeom>
          <a:noFill/>
          <a:ln w="9525">
            <a:noFill/>
            <a:miter lim="800000"/>
            <a:headEnd/>
            <a:tailEnd/>
          </a:ln>
        </p:spPr>
      </p:pic>
    </p:spTree>
    <p:custDataLst>
      <p:tags r:id="rId28"/>
    </p:custDataLst>
    <p:extLst>
      <p:ext uri="{BB962C8B-B14F-4D97-AF65-F5344CB8AC3E}">
        <p14:creationId xmlns:p14="http://schemas.microsoft.com/office/powerpoint/2010/main" val="1009549743"/>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 id="2147483733" r:id="rId18"/>
    <p:sldLayoutId id="2147483734" r:id="rId19"/>
    <p:sldLayoutId id="2147483735" r:id="rId20"/>
    <p:sldLayoutId id="2147483736" r:id="rId21"/>
    <p:sldLayoutId id="2147483737" r:id="rId22"/>
    <p:sldLayoutId id="2147483738" r:id="rId23"/>
    <p:sldLayoutId id="2147483740" r:id="rId24"/>
    <p:sldLayoutId id="2147483741" r:id="rId25"/>
    <p:sldLayoutId id="2147483742" r:id="rId26"/>
  </p:sldLayoutIdLst>
  <p:hf hdr="0" ftr="0" dt="0"/>
  <p:txStyles>
    <p:titleStyle>
      <a:lvl1pPr algn="l" defTabSz="685800" rtl="0" eaLnBrk="1" latinLnBrk="0" hangingPunct="1">
        <a:lnSpc>
          <a:spcPct val="100000"/>
        </a:lnSpc>
        <a:spcBef>
          <a:spcPct val="0"/>
        </a:spcBef>
        <a:buNone/>
        <a:defRPr sz="2100" b="1" kern="1200">
          <a:solidFill>
            <a:schemeClr val="bg1"/>
          </a:solidFill>
          <a:latin typeface="+mj-lt"/>
          <a:ea typeface="+mj-ea"/>
          <a:cs typeface="+mj-cs"/>
        </a:defRPr>
      </a:lvl1pPr>
    </p:titleStyle>
    <p:bodyStyle>
      <a:lvl1pPr marL="342900" indent="-342900"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2100" kern="1200">
          <a:solidFill>
            <a:schemeClr val="tx2"/>
          </a:solidFill>
          <a:latin typeface="+mn-lt"/>
          <a:ea typeface="+mn-ea"/>
          <a:cs typeface="+mn-cs"/>
        </a:defRPr>
      </a:lvl1pPr>
      <a:lvl2pPr marL="600075" indent="-257175"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800" kern="1200">
          <a:solidFill>
            <a:schemeClr val="tx1"/>
          </a:solidFill>
          <a:latin typeface="+mn-lt"/>
          <a:ea typeface="+mn-ea"/>
          <a:cs typeface="+mn-cs"/>
        </a:defRPr>
      </a:lvl2pPr>
      <a:lvl3pPr marL="942975" indent="-257175"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500" kern="1200">
          <a:solidFill>
            <a:schemeClr val="tx1"/>
          </a:solidFill>
          <a:latin typeface="+mn-lt"/>
          <a:ea typeface="+mn-ea"/>
          <a:cs typeface="+mn-cs"/>
        </a:defRPr>
      </a:lvl3pPr>
      <a:lvl4pPr marL="12430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350" kern="1200">
          <a:solidFill>
            <a:schemeClr val="tx1"/>
          </a:solidFill>
          <a:latin typeface="+mn-lt"/>
          <a:ea typeface="+mn-ea"/>
          <a:cs typeface="+mn-cs"/>
        </a:defRPr>
      </a:lvl4pPr>
      <a:lvl5pPr marL="15859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200" kern="1200">
          <a:solidFill>
            <a:schemeClr val="tx1"/>
          </a:solidFill>
          <a:latin typeface="+mn-lt"/>
          <a:ea typeface="+mn-ea"/>
          <a:cs typeface="+mn-cs"/>
        </a:defRPr>
      </a:lvl5pPr>
      <a:lvl6pPr marL="19288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050" kern="1200">
          <a:solidFill>
            <a:schemeClr val="tx1"/>
          </a:solidFill>
          <a:latin typeface="+mn-lt"/>
          <a:ea typeface="+mn-ea"/>
          <a:cs typeface="+mn-cs"/>
        </a:defRPr>
      </a:lvl6pPr>
      <a:lvl7pPr marL="22717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7pPr>
      <a:lvl8pPr marL="26146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8pPr>
      <a:lvl9pPr marL="29575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15:clr>
            <a:srgbClr val="A6A6A6"/>
          </p15:clr>
        </p15:guide>
        <p15:guide id="2" pos="7680">
          <p15:clr>
            <a:srgbClr val="A6A6A6"/>
          </p15:clr>
        </p15:guide>
        <p15:guide id="3" pos="136">
          <p15:clr>
            <a:srgbClr val="A6A6A6"/>
          </p15:clr>
        </p15:guide>
        <p15:guide id="4" pos="483">
          <p15:clr>
            <a:srgbClr val="A6A6A6"/>
          </p15:clr>
        </p15:guide>
        <p15:guide id="5" pos="551">
          <p15:clr>
            <a:srgbClr val="A6A6A6"/>
          </p15:clr>
        </p15:guide>
        <p15:guide id="6" pos="898">
          <p15:clr>
            <a:srgbClr val="A6A6A6"/>
          </p15:clr>
        </p15:guide>
        <p15:guide id="7" pos="966">
          <p15:clr>
            <a:srgbClr val="A6A6A6"/>
          </p15:clr>
        </p15:guide>
        <p15:guide id="8" pos="1314">
          <p15:clr>
            <a:srgbClr val="A6A6A6"/>
          </p15:clr>
        </p15:guide>
        <p15:guide id="9" pos="1382">
          <p15:clr>
            <a:srgbClr val="A6A6A6"/>
          </p15:clr>
        </p15:guide>
        <p15:guide id="10" pos="1729">
          <p15:clr>
            <a:srgbClr val="A6A6A6"/>
          </p15:clr>
        </p15:guide>
        <p15:guide id="11" pos="1797">
          <p15:clr>
            <a:srgbClr val="A6A6A6"/>
          </p15:clr>
        </p15:guide>
        <p15:guide id="12" pos="2144">
          <p15:clr>
            <a:srgbClr val="A6A6A6"/>
          </p15:clr>
        </p15:guide>
        <p15:guide id="13" pos="2212">
          <p15:clr>
            <a:srgbClr val="A6A6A6"/>
          </p15:clr>
        </p15:guide>
        <p15:guide id="14" pos="2560">
          <p15:clr>
            <a:srgbClr val="A6A6A6"/>
          </p15:clr>
        </p15:guide>
        <p15:guide id="15" pos="2628">
          <p15:clr>
            <a:srgbClr val="A6A6A6"/>
          </p15:clr>
        </p15:guide>
        <p15:guide id="16" pos="2975">
          <p15:clr>
            <a:srgbClr val="A6A6A6"/>
          </p15:clr>
        </p15:guide>
        <p15:guide id="17" pos="3043">
          <p15:clr>
            <a:srgbClr val="A6A6A6"/>
          </p15:clr>
        </p15:guide>
        <p15:guide id="18" pos="3390">
          <p15:clr>
            <a:srgbClr val="A6A6A6"/>
          </p15:clr>
        </p15:guide>
        <p15:guide id="19" pos="3458">
          <p15:clr>
            <a:srgbClr val="A6A6A6"/>
          </p15:clr>
        </p15:guide>
        <p15:guide id="20" pos="3805">
          <p15:clr>
            <a:srgbClr val="A6A6A6"/>
          </p15:clr>
        </p15:guide>
        <p15:guide id="21" pos="3874">
          <p15:clr>
            <a:srgbClr val="A6A6A6"/>
          </p15:clr>
        </p15:guide>
        <p15:guide id="22" pos="4221">
          <p15:clr>
            <a:srgbClr val="A6A6A6"/>
          </p15:clr>
        </p15:guide>
        <p15:guide id="23" pos="4289">
          <p15:clr>
            <a:srgbClr val="A6A6A6"/>
          </p15:clr>
        </p15:guide>
        <p15:guide id="24" pos="4636">
          <p15:clr>
            <a:srgbClr val="A6A6A6"/>
          </p15:clr>
        </p15:guide>
        <p15:guide id="25" pos="4704">
          <p15:clr>
            <a:srgbClr val="A6A6A6"/>
          </p15:clr>
        </p15:guide>
        <p15:guide id="26" pos="5051">
          <p15:clr>
            <a:srgbClr val="A6A6A6"/>
          </p15:clr>
        </p15:guide>
        <p15:guide id="27" pos="5120">
          <p15:clr>
            <a:srgbClr val="A6A6A6"/>
          </p15:clr>
        </p15:guide>
        <p15:guide id="28" pos="5467">
          <p15:clr>
            <a:srgbClr val="A6A6A6"/>
          </p15:clr>
        </p15:guide>
        <p15:guide id="29" pos="5535">
          <p15:clr>
            <a:srgbClr val="A6A6A6"/>
          </p15:clr>
        </p15:guide>
        <p15:guide id="30" pos="5882">
          <p15:clr>
            <a:srgbClr val="A6A6A6"/>
          </p15:clr>
        </p15:guide>
        <p15:guide id="31" pos="5950">
          <p15:clr>
            <a:srgbClr val="A6A6A6"/>
          </p15:clr>
        </p15:guide>
        <p15:guide id="32" pos="6297">
          <p15:clr>
            <a:srgbClr val="A6A6A6"/>
          </p15:clr>
        </p15:guide>
        <p15:guide id="33" pos="6365">
          <p15:clr>
            <a:srgbClr val="A6A6A6"/>
          </p15:clr>
        </p15:guide>
        <p15:guide id="34" pos="6713">
          <p15:clr>
            <a:srgbClr val="A6A6A6"/>
          </p15:clr>
        </p15:guide>
        <p15:guide id="35" pos="6781">
          <p15:clr>
            <a:srgbClr val="A6A6A6"/>
          </p15:clr>
        </p15:guide>
        <p15:guide id="36" pos="7128">
          <p15:clr>
            <a:srgbClr val="A6A6A6"/>
          </p15:clr>
        </p15:guide>
        <p15:guide id="37" pos="7196">
          <p15:clr>
            <a:srgbClr val="A6A6A6"/>
          </p15:clr>
        </p15:guide>
        <p15:guide id="38" pos="7543">
          <p15:clr>
            <a:srgbClr val="A6A6A6"/>
          </p15:clr>
        </p15:guide>
        <p15:guide id="39" orient="horz">
          <p15:clr>
            <a:srgbClr val="A6A6A6"/>
          </p15:clr>
        </p15:guide>
        <p15:guide id="40" orient="horz" pos="4320">
          <p15:clr>
            <a:srgbClr val="A6A6A6"/>
          </p15:clr>
        </p15:guide>
        <p15:guide id="41" orient="horz" pos="136">
          <p15:clr>
            <a:srgbClr val="A6A6A6"/>
          </p15:clr>
        </p15:guide>
        <p15:guide id="42" orient="horz" pos="442">
          <p15:clr>
            <a:srgbClr val="A6A6A6"/>
          </p15:clr>
        </p15:guide>
        <p15:guide id="43" orient="horz" pos="510">
          <p15:clr>
            <a:srgbClr val="A6A6A6"/>
          </p15:clr>
        </p15:guide>
        <p15:guide id="44" orient="horz" pos="816">
          <p15:clr>
            <a:srgbClr val="A6A6A6"/>
          </p15:clr>
        </p15:guide>
        <p15:guide id="45" orient="horz" pos="890">
          <p15:clr>
            <a:srgbClr val="A6A6A6"/>
          </p15:clr>
        </p15:guide>
        <p15:guide id="46" orient="horz" pos="1190">
          <p15:clr>
            <a:srgbClr val="A6A6A6"/>
          </p15:clr>
        </p15:guide>
        <p15:guide id="47" orient="horz" pos="1258">
          <p15:clr>
            <a:srgbClr val="A6A6A6"/>
          </p15:clr>
        </p15:guide>
        <p15:guide id="48" orient="horz" pos="1564">
          <p15:clr>
            <a:srgbClr val="A6A6A6"/>
          </p15:clr>
        </p15:guide>
        <p15:guide id="49" orient="horz" pos="1632">
          <p15:clr>
            <a:srgbClr val="A6A6A6"/>
          </p15:clr>
        </p15:guide>
        <p15:guide id="50" orient="horz" pos="1938">
          <p15:clr>
            <a:srgbClr val="A6A6A6"/>
          </p15:clr>
        </p15:guide>
        <p15:guide id="51" orient="horz" pos="2001">
          <p15:clr>
            <a:srgbClr val="A6A6A6"/>
          </p15:clr>
        </p15:guide>
        <p15:guide id="52" orient="horz" pos="2313">
          <p15:clr>
            <a:srgbClr val="A6A6A6"/>
          </p15:clr>
        </p15:guide>
        <p15:guide id="53" orient="horz" pos="2381">
          <p15:clr>
            <a:srgbClr val="A6A6A6"/>
          </p15:clr>
        </p15:guide>
        <p15:guide id="54" orient="horz" pos="2687">
          <p15:clr>
            <a:srgbClr val="A6A6A6"/>
          </p15:clr>
        </p15:guide>
        <p15:guide id="55" orient="horz" pos="2755">
          <p15:clr>
            <a:srgbClr val="A6A6A6"/>
          </p15:clr>
        </p15:guide>
        <p15:guide id="56" orient="horz" pos="3061">
          <p15:clr>
            <a:srgbClr val="A6A6A6"/>
          </p15:clr>
        </p15:guide>
        <p15:guide id="57" orient="horz" pos="3129">
          <p15:clr>
            <a:srgbClr val="A6A6A6"/>
          </p15:clr>
        </p15:guide>
        <p15:guide id="58" orient="horz" pos="3435">
          <p15:clr>
            <a:srgbClr val="A6A6A6"/>
          </p15:clr>
        </p15:guide>
        <p15:guide id="59" orient="horz" pos="3503">
          <p15:clr>
            <a:srgbClr val="A6A6A6"/>
          </p15:clr>
        </p15:guide>
        <p15:guide id="60" orient="horz" pos="3809">
          <p15:clr>
            <a:srgbClr val="A6A6A6"/>
          </p15:clr>
        </p15:guide>
        <p15:guide id="61" orient="horz" pos="3877">
          <p15:clr>
            <a:srgbClr val="A6A6A6"/>
          </p15:clr>
        </p15:guide>
        <p15:guide id="62" orient="horz" pos="4183">
          <p15:clr>
            <a:srgbClr val="A6A6A6"/>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3" Type="http://schemas.openxmlformats.org/officeDocument/2006/relationships/hyperlink" Target="https://support.microsoft.com/en-us/office/use-the-report-message-add-in-b5caa9f1-cdf3-4443-af8c-ff724ea719d2?ui=en-us&amp;rs=en-us&amp;ad=us" TargetMode="External"/><Relationship Id="rId2" Type="http://schemas.openxmlformats.org/officeDocument/2006/relationships/hyperlink" Target="https://vnshealth.service-now.com/self_service?id=sc_cat_item&amp;sys_id=3f1dd0320a0a0b99000a53f7604a2ef9" TargetMode="External"/><Relationship Id="rId1" Type="http://schemas.openxmlformats.org/officeDocument/2006/relationships/slideLayout" Target="../slideLayouts/slideLayout59.xml"/></Relationships>
</file>

<file path=ppt/slides/_rels/slide12.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59.xml"/><Relationship Id="rId5" Type="http://schemas.openxmlformats.org/officeDocument/2006/relationships/hyperlink" Target="mailto:phish@office365.Microsoft.com" TargetMode="External"/><Relationship Id="rId4" Type="http://schemas.openxmlformats.org/officeDocument/2006/relationships/hyperlink" Target="https://support.office.com/en-us/article/use-the-report-message-add-in-b5caa9f1-cdf3-4443-af8c-ff724ea719d2?ui=en-US&amp;rs=en-US&amp;ad=US"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mailto:infosec@vnsny.org" TargetMode="External"/><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59.xml"/></Relationships>
</file>

<file path=ppt/slides/_rels/slide3.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46.xml"/><Relationship Id="rId5" Type="http://schemas.openxmlformats.org/officeDocument/2006/relationships/image" Target="../media/image20.svg"/><Relationship Id="rId4" Type="http://schemas.openxmlformats.org/officeDocument/2006/relationships/image" Target="../media/image19.png"/></Relationships>
</file>

<file path=ppt/slides/_rels/slide4.xml.rels><?xml version="1.0" encoding="UTF-8" standalone="yes"?>
<Relationships xmlns="http://schemas.openxmlformats.org/package/2006/relationships"><Relationship Id="rId8" Type="http://schemas.openxmlformats.org/officeDocument/2006/relationships/customXml" Target="../ink/ink3.xml"/><Relationship Id="rId3" Type="http://schemas.openxmlformats.org/officeDocument/2006/relationships/image" Target="../media/image22.png"/><Relationship Id="rId7" Type="http://schemas.openxmlformats.org/officeDocument/2006/relationships/image" Target="../media/image24.png"/><Relationship Id="rId2" Type="http://schemas.openxmlformats.org/officeDocument/2006/relationships/image" Target="../media/image21.png"/><Relationship Id="rId1" Type="http://schemas.openxmlformats.org/officeDocument/2006/relationships/slideLayout" Target="../slideLayouts/slideLayout46.xml"/><Relationship Id="rId6" Type="http://schemas.openxmlformats.org/officeDocument/2006/relationships/customXml" Target="../ink/ink2.xml"/><Relationship Id="rId11" Type="http://schemas.openxmlformats.org/officeDocument/2006/relationships/image" Target="../media/image26.png"/><Relationship Id="rId5" Type="http://schemas.openxmlformats.org/officeDocument/2006/relationships/image" Target="../media/image23.png"/><Relationship Id="rId10" Type="http://schemas.openxmlformats.org/officeDocument/2006/relationships/customXml" Target="../ink/ink4.xml"/><Relationship Id="rId4" Type="http://schemas.openxmlformats.org/officeDocument/2006/relationships/customXml" Target="../ink/ink1.xml"/><Relationship Id="rId9" Type="http://schemas.openxmlformats.org/officeDocument/2006/relationships/image" Target="../media/image2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5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35F9402-9898-465B-8DF5-D7A8A37599DB}"/>
              </a:ext>
            </a:extLst>
          </p:cNvPr>
          <p:cNvSpPr>
            <a:spLocks noGrp="1"/>
          </p:cNvSpPr>
          <p:nvPr>
            <p:ph type="body" sz="quarter" idx="10"/>
          </p:nvPr>
        </p:nvSpPr>
        <p:spPr/>
        <p:txBody>
          <a:bodyPr/>
          <a:lstStyle/>
          <a:p>
            <a:r>
              <a:rPr lang="en-US" dirty="0"/>
              <a:t>Phishing Awareness Training</a:t>
            </a:r>
          </a:p>
        </p:txBody>
      </p:sp>
      <p:sp>
        <p:nvSpPr>
          <p:cNvPr id="3" name="Text Placeholder 2">
            <a:extLst>
              <a:ext uri="{FF2B5EF4-FFF2-40B4-BE49-F238E27FC236}">
                <a16:creationId xmlns:a16="http://schemas.microsoft.com/office/drawing/2014/main" id="{92E0BCBE-C4CD-4401-ADCE-7EED734B79FD}"/>
              </a:ext>
            </a:extLst>
          </p:cNvPr>
          <p:cNvSpPr>
            <a:spLocks noGrp="1"/>
          </p:cNvSpPr>
          <p:nvPr>
            <p:ph type="body" sz="quarter" idx="11"/>
          </p:nvPr>
        </p:nvSpPr>
        <p:spPr>
          <a:xfrm>
            <a:off x="1150144" y="3891915"/>
            <a:ext cx="6842522" cy="565785"/>
          </a:xfrm>
        </p:spPr>
        <p:txBody>
          <a:bodyPr>
            <a:normAutofit/>
          </a:bodyPr>
          <a:lstStyle/>
          <a:p>
            <a:pPr>
              <a:lnSpc>
                <a:spcPct val="110000"/>
              </a:lnSpc>
              <a:spcAft>
                <a:spcPts val="0"/>
              </a:spcAft>
            </a:pPr>
            <a:r>
              <a:rPr lang="en-US" sz="1800" dirty="0"/>
              <a:t>Information Technology</a:t>
            </a:r>
          </a:p>
          <a:p>
            <a:pPr>
              <a:lnSpc>
                <a:spcPct val="110000"/>
              </a:lnSpc>
              <a:spcAft>
                <a:spcPts val="0"/>
              </a:spcAft>
            </a:pPr>
            <a:r>
              <a:rPr lang="en-US" sz="1050" b="0" dirty="0"/>
              <a:t>Information Security Team</a:t>
            </a:r>
          </a:p>
        </p:txBody>
      </p:sp>
    </p:spTree>
    <p:extLst>
      <p:ext uri="{BB962C8B-B14F-4D97-AF65-F5344CB8AC3E}">
        <p14:creationId xmlns:p14="http://schemas.microsoft.com/office/powerpoint/2010/main" val="2055853720"/>
      </p:ext>
    </p:extLst>
  </p:cSld>
  <p:clrMapOvr>
    <a:masterClrMapping/>
  </p:clrMapOvr>
  <mc:AlternateContent xmlns:mc="http://schemas.openxmlformats.org/markup-compatibility/2006" xmlns:p14="http://schemas.microsoft.com/office/powerpoint/2010/main">
    <mc:Choice Requires="p14">
      <p:transition spd="med" p14:dur="700" advTm="7579">
        <p:fade/>
      </p:transition>
    </mc:Choice>
    <mc:Fallback xmlns="">
      <p:transition spd="med" advTm="7579">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853" y="896146"/>
            <a:ext cx="6922294" cy="484188"/>
          </a:xfrm>
        </p:spPr>
        <p:txBody>
          <a:bodyPr anchor="b">
            <a:normAutofit/>
          </a:bodyPr>
          <a:lstStyle/>
          <a:p>
            <a:pPr algn="ctr"/>
            <a:r>
              <a:rPr lang="en-US" sz="2800" dirty="0"/>
              <a:t>Tips – Suspicious Email</a:t>
            </a:r>
          </a:p>
        </p:txBody>
      </p:sp>
      <p:sp>
        <p:nvSpPr>
          <p:cNvPr id="3" name="Content Placeholder 2"/>
          <p:cNvSpPr>
            <a:spLocks noGrp="1"/>
          </p:cNvSpPr>
          <p:nvPr>
            <p:ph sz="quarter" idx="23"/>
          </p:nvPr>
        </p:nvSpPr>
        <p:spPr>
          <a:xfrm>
            <a:off x="457198" y="1676400"/>
            <a:ext cx="8229601" cy="4468815"/>
          </a:xfrm>
        </p:spPr>
        <p:txBody>
          <a:bodyPr>
            <a:normAutofit/>
          </a:bodyPr>
          <a:lstStyle/>
          <a:p>
            <a:pPr marL="0" indent="0">
              <a:spcBef>
                <a:spcPts val="600"/>
              </a:spcBef>
              <a:spcAft>
                <a:spcPts val="600"/>
              </a:spcAft>
              <a:buNone/>
            </a:pPr>
            <a:r>
              <a:rPr lang="en-US" sz="1800" dirty="0"/>
              <a:t>So, you have received a suspicious email! Here’s what to do (cont’d): </a:t>
            </a:r>
          </a:p>
          <a:p>
            <a:pPr lvl="0">
              <a:spcBef>
                <a:spcPts val="600"/>
              </a:spcBef>
              <a:spcAft>
                <a:spcPts val="600"/>
              </a:spcAft>
            </a:pPr>
            <a:r>
              <a:rPr lang="en-US" sz="1800" b="1" dirty="0"/>
              <a:t>Check the format.</a:t>
            </a:r>
            <a:r>
              <a:rPr lang="en-US" sz="1800" dirty="0"/>
              <a:t>  Did you get a newsletter message from VNS Health or a trusted partner, but the format (fonts, layout, content) is not consistent with previous messages? Don’t trust it. Call the sender or department to validate.</a:t>
            </a:r>
          </a:p>
          <a:p>
            <a:pPr lvl="0">
              <a:spcBef>
                <a:spcPts val="600"/>
              </a:spcBef>
              <a:spcAft>
                <a:spcPts val="600"/>
              </a:spcAft>
            </a:pPr>
            <a:r>
              <a:rPr lang="en-US" sz="1800" b="1" dirty="0"/>
              <a:t>Did you receive a “secure message” that asks you to log in? </a:t>
            </a:r>
            <a:r>
              <a:rPr lang="en-US" sz="1800" dirty="0"/>
              <a:t>Often spammers will send messages that are crafted to look like valid secure messaging portals.  If you were not expecting a secure message from that sender, validate by emailing, calling or texting the sender directly.</a:t>
            </a:r>
          </a:p>
          <a:p>
            <a:pPr lvl="0">
              <a:spcBef>
                <a:spcPts val="600"/>
              </a:spcBef>
              <a:spcAft>
                <a:spcPts val="600"/>
              </a:spcAft>
            </a:pPr>
            <a:r>
              <a:rPr lang="en-US" sz="1800" b="1" dirty="0"/>
              <a:t>Mouse-over the links.</a:t>
            </a:r>
            <a:r>
              <a:rPr lang="en-US" sz="1800" dirty="0"/>
              <a:t>  By simply pointing (but not clicking) on links in an email, Outlook should show you the destination of the link.  If the destination is not one that you expect, do not click it.</a:t>
            </a:r>
          </a:p>
        </p:txBody>
      </p:sp>
      <p:sp>
        <p:nvSpPr>
          <p:cNvPr id="4" name="Slide Number Placeholder 3">
            <a:extLst>
              <a:ext uri="{FF2B5EF4-FFF2-40B4-BE49-F238E27FC236}">
                <a16:creationId xmlns:a16="http://schemas.microsoft.com/office/drawing/2014/main" id="{F74B53DE-69A9-41E5-A10F-91C0175C9D7A}"/>
              </a:ext>
            </a:extLst>
          </p:cNvPr>
          <p:cNvSpPr>
            <a:spLocks noGrp="1"/>
          </p:cNvSpPr>
          <p:nvPr>
            <p:ph type="sldNum" sz="quarter" idx="22"/>
          </p:nvPr>
        </p:nvSpPr>
        <p:spPr/>
        <p:txBody>
          <a:bodyPr/>
          <a:lstStyle/>
          <a:p>
            <a:fld id="{66A3101B-02DE-4DBE-A52F-35092CF47DF2}" type="slidenum">
              <a:rPr lang="en-US" smtClean="0"/>
              <a:pPr/>
              <a:t>10</a:t>
            </a:fld>
            <a:endParaRPr lang="en-US"/>
          </a:p>
        </p:txBody>
      </p:sp>
    </p:spTree>
    <p:extLst>
      <p:ext uri="{BB962C8B-B14F-4D97-AF65-F5344CB8AC3E}">
        <p14:creationId xmlns:p14="http://schemas.microsoft.com/office/powerpoint/2010/main" val="2281668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258" y="928688"/>
            <a:ext cx="6922294" cy="484188"/>
          </a:xfrm>
        </p:spPr>
        <p:txBody>
          <a:bodyPr anchor="b">
            <a:normAutofit/>
          </a:bodyPr>
          <a:lstStyle/>
          <a:p>
            <a:pPr algn="ctr"/>
            <a:r>
              <a:rPr lang="en-US" sz="2800" dirty="0"/>
              <a:t>Tips – Suspicious Email</a:t>
            </a:r>
          </a:p>
        </p:txBody>
      </p:sp>
      <p:sp>
        <p:nvSpPr>
          <p:cNvPr id="3" name="Content Placeholder 2"/>
          <p:cNvSpPr>
            <a:spLocks noGrp="1"/>
          </p:cNvSpPr>
          <p:nvPr>
            <p:ph sz="quarter" idx="23"/>
          </p:nvPr>
        </p:nvSpPr>
        <p:spPr>
          <a:xfrm>
            <a:off x="456604" y="1807368"/>
            <a:ext cx="8229601" cy="4633913"/>
          </a:xfrm>
        </p:spPr>
        <p:txBody>
          <a:bodyPr vert="horz" lIns="91440" tIns="45720" rIns="91440" bIns="45720" rtlCol="0" anchor="t">
            <a:normAutofit/>
          </a:bodyPr>
          <a:lstStyle/>
          <a:p>
            <a:pPr marL="0" indent="0">
              <a:spcBef>
                <a:spcPts val="600"/>
              </a:spcBef>
              <a:spcAft>
                <a:spcPts val="600"/>
              </a:spcAft>
              <a:buNone/>
            </a:pPr>
            <a:r>
              <a:rPr lang="en-US" sz="2000" dirty="0"/>
              <a:t>So, you have received a suspicious email! Here’s what to do (cont’d): </a:t>
            </a:r>
          </a:p>
          <a:p>
            <a:pPr>
              <a:spcBef>
                <a:spcPts val="600"/>
              </a:spcBef>
              <a:spcAft>
                <a:spcPts val="600"/>
              </a:spcAft>
            </a:pPr>
            <a:r>
              <a:rPr lang="en-US" sz="2000" b="1" dirty="0"/>
              <a:t>Still unsure? Report it to I.T.</a:t>
            </a:r>
            <a:r>
              <a:rPr lang="en-US" sz="2000" dirty="0"/>
              <a:t>  The Self-Service Portal has a form for reporting suspicious email. </a:t>
            </a:r>
            <a:r>
              <a:rPr lang="en-US" sz="2000" dirty="0">
                <a:solidFill>
                  <a:schemeClr val="accent2"/>
                </a:solidFill>
                <a:hlinkClick r:id="rId2">
                  <a:extLst>
                    <a:ext uri="{A12FA001-AC4F-418D-AE19-62706E023703}">
                      <ahyp:hlinkClr xmlns:ahyp="http://schemas.microsoft.com/office/drawing/2018/hyperlinkcolor" val="tx"/>
                    </a:ext>
                  </a:extLst>
                </a:hlinkClick>
              </a:rPr>
              <a:t>Here is the form.</a:t>
            </a:r>
            <a:r>
              <a:rPr lang="en-US" sz="2000" dirty="0"/>
              <a:t> Select “Report an Issue.”</a:t>
            </a:r>
          </a:p>
          <a:p>
            <a:pPr lvl="0">
              <a:spcBef>
                <a:spcPts val="600"/>
              </a:spcBef>
              <a:spcAft>
                <a:spcPts val="600"/>
              </a:spcAft>
            </a:pPr>
            <a:r>
              <a:rPr lang="en-US" sz="2000" b="1" dirty="0"/>
              <a:t>Err on the side of security. </a:t>
            </a:r>
            <a:r>
              <a:rPr lang="en-US" sz="2000" dirty="0"/>
              <a:t>Any suspicious email message that cannot be validated by phone, text, or other means should be ignored or reported to I.T. using the </a:t>
            </a:r>
            <a:r>
              <a:rPr lang="en-US" sz="2000" dirty="0">
                <a:solidFill>
                  <a:schemeClr val="accent2"/>
                </a:solidFill>
                <a:hlinkClick r:id="rId3">
                  <a:extLst>
                    <a:ext uri="{A12FA001-AC4F-418D-AE19-62706E023703}">
                      <ahyp:hlinkClr xmlns:ahyp="http://schemas.microsoft.com/office/drawing/2018/hyperlinkcolor" val="tx"/>
                    </a:ext>
                  </a:extLst>
                </a:hlinkClick>
              </a:rPr>
              <a:t>Report Message button</a:t>
            </a:r>
            <a:r>
              <a:rPr lang="en-US" sz="2000" dirty="0"/>
              <a:t>.</a:t>
            </a:r>
          </a:p>
          <a:p>
            <a:pPr lvl="0">
              <a:spcBef>
                <a:spcPts val="600"/>
              </a:spcBef>
              <a:spcAft>
                <a:spcPts val="600"/>
              </a:spcAft>
            </a:pPr>
            <a:r>
              <a:rPr lang="en-US" sz="2000" b="1" dirty="0"/>
              <a:t>Oops, you clicked the link or attachment! What now? </a:t>
            </a:r>
            <a:r>
              <a:rPr lang="en-US" sz="2000" dirty="0"/>
              <a:t>Change your password immediately and </a:t>
            </a:r>
            <a:r>
              <a:rPr lang="en-US" sz="2000" u="sng" dirty="0">
                <a:solidFill>
                  <a:schemeClr val="accent2"/>
                </a:solidFill>
                <a:hlinkClick r:id="rId2">
                  <a:extLst>
                    <a:ext uri="{A12FA001-AC4F-418D-AE19-62706E023703}">
                      <ahyp:hlinkClr xmlns:ahyp="http://schemas.microsoft.com/office/drawing/2018/hyperlinkcolor" val="tx"/>
                    </a:ext>
                  </a:extLst>
                </a:hlinkClick>
              </a:rPr>
              <a:t>contact I.T. Support</a:t>
            </a:r>
            <a:r>
              <a:rPr lang="en-US" sz="2000" dirty="0"/>
              <a:t>.  We all make mistakes.  I.T. is armed with additional tools to validate your whether your computer was compromised and can advise you on what to do next.</a:t>
            </a:r>
          </a:p>
        </p:txBody>
      </p:sp>
      <p:sp>
        <p:nvSpPr>
          <p:cNvPr id="4" name="Slide Number Placeholder 3">
            <a:extLst>
              <a:ext uri="{FF2B5EF4-FFF2-40B4-BE49-F238E27FC236}">
                <a16:creationId xmlns:a16="http://schemas.microsoft.com/office/drawing/2014/main" id="{7692D21C-936A-442F-AFB5-6DC0E38E4D87}"/>
              </a:ext>
            </a:extLst>
          </p:cNvPr>
          <p:cNvSpPr>
            <a:spLocks noGrp="1"/>
          </p:cNvSpPr>
          <p:nvPr>
            <p:ph type="sldNum" sz="quarter" idx="22"/>
          </p:nvPr>
        </p:nvSpPr>
        <p:spPr/>
        <p:txBody>
          <a:bodyPr/>
          <a:lstStyle/>
          <a:p>
            <a:fld id="{66A3101B-02DE-4DBE-A52F-35092CF47DF2}" type="slidenum">
              <a:rPr lang="en-US" smtClean="0"/>
              <a:pPr/>
              <a:t>11</a:t>
            </a:fld>
            <a:endParaRPr lang="en-US"/>
          </a:p>
        </p:txBody>
      </p:sp>
    </p:spTree>
    <p:extLst>
      <p:ext uri="{BB962C8B-B14F-4D97-AF65-F5344CB8AC3E}">
        <p14:creationId xmlns:p14="http://schemas.microsoft.com/office/powerpoint/2010/main" val="3620985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258" y="928688"/>
            <a:ext cx="6922294" cy="484188"/>
          </a:xfrm>
        </p:spPr>
        <p:txBody>
          <a:bodyPr anchor="b">
            <a:normAutofit/>
          </a:bodyPr>
          <a:lstStyle/>
          <a:p>
            <a:pPr algn="ctr"/>
            <a:r>
              <a:rPr lang="en-US" sz="2800" dirty="0"/>
              <a:t>Tips – Suspicious Email</a:t>
            </a:r>
          </a:p>
        </p:txBody>
      </p:sp>
      <p:sp>
        <p:nvSpPr>
          <p:cNvPr id="3" name="Content Placeholder 2"/>
          <p:cNvSpPr>
            <a:spLocks noGrp="1"/>
          </p:cNvSpPr>
          <p:nvPr>
            <p:ph sz="quarter" idx="23"/>
          </p:nvPr>
        </p:nvSpPr>
        <p:spPr>
          <a:xfrm>
            <a:off x="598054" y="1550388"/>
            <a:ext cx="6412345" cy="369332"/>
          </a:xfrm>
        </p:spPr>
        <p:txBody>
          <a:bodyPr>
            <a:noAutofit/>
          </a:bodyPr>
          <a:lstStyle/>
          <a:p>
            <a:pPr marL="0" indent="0">
              <a:spcBef>
                <a:spcPts val="600"/>
              </a:spcBef>
              <a:spcAft>
                <a:spcPts val="600"/>
              </a:spcAft>
              <a:buNone/>
            </a:pPr>
            <a:r>
              <a:rPr lang="en-US" sz="1800" dirty="0"/>
              <a:t>You have received a phishing email. What do you do now?</a:t>
            </a:r>
          </a:p>
        </p:txBody>
      </p:sp>
      <p:sp>
        <p:nvSpPr>
          <p:cNvPr id="4" name="Slide Number Placeholder 3">
            <a:extLst>
              <a:ext uri="{FF2B5EF4-FFF2-40B4-BE49-F238E27FC236}">
                <a16:creationId xmlns:a16="http://schemas.microsoft.com/office/drawing/2014/main" id="{7692D21C-936A-442F-AFB5-6DC0E38E4D87}"/>
              </a:ext>
            </a:extLst>
          </p:cNvPr>
          <p:cNvSpPr>
            <a:spLocks noGrp="1"/>
          </p:cNvSpPr>
          <p:nvPr>
            <p:ph type="sldNum" sz="quarter" idx="22"/>
          </p:nvPr>
        </p:nvSpPr>
        <p:spPr/>
        <p:txBody>
          <a:bodyPr/>
          <a:lstStyle/>
          <a:p>
            <a:fld id="{66A3101B-02DE-4DBE-A52F-35092CF47DF2}" type="slidenum">
              <a:rPr lang="en-US" smtClean="0"/>
              <a:pPr/>
              <a:t>12</a:t>
            </a:fld>
            <a:endParaRPr lang="en-US"/>
          </a:p>
        </p:txBody>
      </p:sp>
      <p:pic>
        <p:nvPicPr>
          <p:cNvPr id="5" name="Content Placeholder 12">
            <a:extLst>
              <a:ext uri="{FF2B5EF4-FFF2-40B4-BE49-F238E27FC236}">
                <a16:creationId xmlns:a16="http://schemas.microsoft.com/office/drawing/2014/main" id="{DCEC5EB7-2A6F-430A-8335-F0DEAE6F2D4A}"/>
              </a:ext>
            </a:extLst>
          </p:cNvPr>
          <p:cNvPicPr>
            <a:picLocks noChangeAspect="1"/>
          </p:cNvPicPr>
          <p:nvPr/>
        </p:nvPicPr>
        <p:blipFill>
          <a:blip r:embed="rId2"/>
          <a:stretch>
            <a:fillRect/>
          </a:stretch>
        </p:blipFill>
        <p:spPr>
          <a:xfrm>
            <a:off x="794326" y="3097166"/>
            <a:ext cx="3009900" cy="2162175"/>
          </a:xfrm>
          <a:prstGeom prst="rect">
            <a:avLst/>
          </a:prstGeom>
        </p:spPr>
      </p:pic>
      <p:pic>
        <p:nvPicPr>
          <p:cNvPr id="6" name="Content Placeholder 18">
            <a:extLst>
              <a:ext uri="{FF2B5EF4-FFF2-40B4-BE49-F238E27FC236}">
                <a16:creationId xmlns:a16="http://schemas.microsoft.com/office/drawing/2014/main" id="{9254D0B5-8665-490F-A31F-790AA9B07624}"/>
              </a:ext>
            </a:extLst>
          </p:cNvPr>
          <p:cNvPicPr>
            <a:picLocks noChangeAspect="1"/>
          </p:cNvPicPr>
          <p:nvPr/>
        </p:nvPicPr>
        <p:blipFill rotWithShape="1">
          <a:blip r:embed="rId3">
            <a:extLst>
              <a:ext uri="{28A0092B-C50C-407E-A947-70E740481C1C}">
                <a14:useLocalDpi xmlns:a14="http://schemas.microsoft.com/office/drawing/2010/main" val="0"/>
              </a:ext>
            </a:extLst>
          </a:blip>
          <a:srcRect b="4287"/>
          <a:stretch/>
        </p:blipFill>
        <p:spPr>
          <a:xfrm>
            <a:off x="4710257" y="3097167"/>
            <a:ext cx="4041775" cy="1081087"/>
          </a:xfrm>
          <a:prstGeom prst="rect">
            <a:avLst/>
          </a:prstGeom>
        </p:spPr>
      </p:pic>
      <p:sp>
        <p:nvSpPr>
          <p:cNvPr id="7" name="TextBox 6">
            <a:extLst>
              <a:ext uri="{FF2B5EF4-FFF2-40B4-BE49-F238E27FC236}">
                <a16:creationId xmlns:a16="http://schemas.microsoft.com/office/drawing/2014/main" id="{B6B64A97-0666-4913-B286-E698106A4E5F}"/>
              </a:ext>
            </a:extLst>
          </p:cNvPr>
          <p:cNvSpPr txBox="1"/>
          <p:nvPr/>
        </p:nvSpPr>
        <p:spPr>
          <a:xfrm>
            <a:off x="598055" y="5544741"/>
            <a:ext cx="7772400" cy="369332"/>
          </a:xfrm>
          <a:prstGeom prst="rect">
            <a:avLst/>
          </a:prstGeom>
          <a:noFill/>
        </p:spPr>
        <p:txBody>
          <a:bodyPr wrap="square" rtlCol="0">
            <a:spAutoFit/>
          </a:bodyPr>
          <a:lstStyle/>
          <a:p>
            <a:pPr algn="ctr"/>
            <a:r>
              <a:rPr lang="en-US" dirty="0">
                <a:solidFill>
                  <a:schemeClr val="accent2"/>
                </a:solidFill>
                <a:hlinkClick r:id="rId4">
                  <a:extLst>
                    <a:ext uri="{A12FA001-AC4F-418D-AE19-62706E023703}">
                      <ahyp:hlinkClr xmlns:ahyp="http://schemas.microsoft.com/office/drawing/2018/hyperlinkcolor" val="tx"/>
                    </a:ext>
                  </a:extLst>
                </a:hlinkClick>
              </a:rPr>
              <a:t>Click here for more information on using the Report Message Button.</a:t>
            </a:r>
            <a:endParaRPr lang="en-US" dirty="0">
              <a:solidFill>
                <a:schemeClr val="accent2"/>
              </a:solidFill>
            </a:endParaRPr>
          </a:p>
        </p:txBody>
      </p:sp>
      <p:sp>
        <p:nvSpPr>
          <p:cNvPr id="8" name="Text Placeholder 7">
            <a:extLst>
              <a:ext uri="{FF2B5EF4-FFF2-40B4-BE49-F238E27FC236}">
                <a16:creationId xmlns:a16="http://schemas.microsoft.com/office/drawing/2014/main" id="{6CE22D79-7A8D-44BF-BCE1-D906DB32FEF9}"/>
              </a:ext>
            </a:extLst>
          </p:cNvPr>
          <p:cNvSpPr txBox="1">
            <a:spLocks/>
          </p:cNvSpPr>
          <p:nvPr/>
        </p:nvSpPr>
        <p:spPr>
          <a:xfrm>
            <a:off x="533400" y="2145268"/>
            <a:ext cx="3505200" cy="666498"/>
          </a:xfrm>
          <a:prstGeom prst="rect">
            <a:avLst/>
          </a:prstGeom>
        </p:spPr>
        <p:txBody>
          <a:bodyPr>
            <a:noAutofit/>
          </a:bodyPr>
          <a:lstStyle>
            <a:defPPr>
              <a:defRPr lang="en-US"/>
            </a:defPPr>
            <a:lvl1pPr marL="342900" indent="-342900" defTabSz="685800">
              <a:lnSpc>
                <a:spcPct val="100000"/>
              </a:lnSpc>
              <a:spcBef>
                <a:spcPts val="225"/>
              </a:spcBef>
              <a:spcAft>
                <a:spcPts val="225"/>
              </a:spcAft>
              <a:buClr>
                <a:schemeClr val="tx2"/>
              </a:buClr>
              <a:buSzPct val="80000"/>
              <a:buFont typeface="Wingdings" panose="05000000000000000000" pitchFamily="2" charset="2"/>
              <a:buChar char="§"/>
              <a:defRPr sz="2100">
                <a:solidFill>
                  <a:schemeClr val="tx2"/>
                </a:solidFill>
              </a:defRPr>
            </a:lvl1pPr>
            <a:lvl2pPr marL="600075" indent="-257175" defTabSz="685800">
              <a:lnSpc>
                <a:spcPct val="100000"/>
              </a:lnSpc>
              <a:spcBef>
                <a:spcPts val="225"/>
              </a:spcBef>
              <a:spcAft>
                <a:spcPts val="225"/>
              </a:spcAft>
              <a:buClr>
                <a:schemeClr val="tx2"/>
              </a:buClr>
              <a:buSzPct val="80000"/>
              <a:buFont typeface="Arial" panose="020B0604020202020204" pitchFamily="34" charset="0"/>
              <a:buChar char="›"/>
            </a:lvl2pPr>
            <a:lvl3pPr marL="942975" indent="-257175" defTabSz="685800">
              <a:lnSpc>
                <a:spcPct val="100000"/>
              </a:lnSpc>
              <a:spcBef>
                <a:spcPts val="225"/>
              </a:spcBef>
              <a:spcAft>
                <a:spcPts val="225"/>
              </a:spcAft>
              <a:buClr>
                <a:schemeClr val="tx2"/>
              </a:buClr>
              <a:buSzPct val="80000"/>
              <a:buFont typeface="Arial" panose="020B0604020202020204" pitchFamily="34" charset="0"/>
              <a:buChar char="›"/>
              <a:defRPr sz="1500"/>
            </a:lvl3pPr>
            <a:lvl4pPr marL="1243013" indent="-214313" defTabSz="685800">
              <a:lnSpc>
                <a:spcPct val="100000"/>
              </a:lnSpc>
              <a:spcBef>
                <a:spcPts val="225"/>
              </a:spcBef>
              <a:spcAft>
                <a:spcPts val="225"/>
              </a:spcAft>
              <a:buClr>
                <a:schemeClr val="tx2"/>
              </a:buClr>
              <a:buSzPct val="80000"/>
              <a:buFont typeface="Arial" panose="020B0604020202020204" pitchFamily="34" charset="0"/>
              <a:buChar char="›"/>
              <a:defRPr sz="1350"/>
            </a:lvl4pPr>
            <a:lvl5pPr marL="1585913" indent="-214313" defTabSz="685800">
              <a:lnSpc>
                <a:spcPct val="100000"/>
              </a:lnSpc>
              <a:spcBef>
                <a:spcPts val="225"/>
              </a:spcBef>
              <a:spcAft>
                <a:spcPts val="225"/>
              </a:spcAft>
              <a:buClr>
                <a:schemeClr val="tx2"/>
              </a:buClr>
              <a:buSzPct val="80000"/>
              <a:buFont typeface="Arial" panose="020B0604020202020204" pitchFamily="34" charset="0"/>
              <a:buChar char="›"/>
              <a:defRPr sz="1200"/>
            </a:lvl5pPr>
            <a:lvl6pPr marL="1928813" indent="-214313" defTabSz="685800">
              <a:lnSpc>
                <a:spcPct val="100000"/>
              </a:lnSpc>
              <a:spcBef>
                <a:spcPts val="225"/>
              </a:spcBef>
              <a:spcAft>
                <a:spcPts val="225"/>
              </a:spcAft>
              <a:buClr>
                <a:schemeClr val="tx2"/>
              </a:buClr>
              <a:buSzPct val="80000"/>
              <a:buFont typeface="Arial" panose="020B0604020202020204" pitchFamily="34" charset="0"/>
              <a:buChar char="›"/>
              <a:defRPr sz="1050"/>
            </a:lvl6pPr>
            <a:lvl7pPr marL="2271713" indent="-214313" defTabSz="685800">
              <a:lnSpc>
                <a:spcPct val="100000"/>
              </a:lnSpc>
              <a:spcBef>
                <a:spcPts val="225"/>
              </a:spcBef>
              <a:spcAft>
                <a:spcPts val="225"/>
              </a:spcAft>
              <a:buClr>
                <a:schemeClr val="tx2"/>
              </a:buClr>
              <a:buSzPct val="80000"/>
              <a:buFont typeface="Wingdings" panose="05000000000000000000" pitchFamily="2" charset="2"/>
              <a:buChar char="§"/>
              <a:defRPr sz="1050"/>
            </a:lvl7pPr>
            <a:lvl8pPr marL="2614613" indent="-214313" defTabSz="685800">
              <a:lnSpc>
                <a:spcPct val="100000"/>
              </a:lnSpc>
              <a:spcBef>
                <a:spcPts val="225"/>
              </a:spcBef>
              <a:spcAft>
                <a:spcPts val="225"/>
              </a:spcAft>
              <a:buClr>
                <a:schemeClr val="tx2"/>
              </a:buClr>
              <a:buSzPct val="80000"/>
              <a:buFont typeface="Wingdings" panose="05000000000000000000" pitchFamily="2" charset="2"/>
              <a:buChar char="§"/>
              <a:defRPr sz="1050"/>
            </a:lvl8pPr>
            <a:lvl9pPr marL="2957513" indent="-214313" defTabSz="685800">
              <a:lnSpc>
                <a:spcPct val="100000"/>
              </a:lnSpc>
              <a:spcBef>
                <a:spcPts val="225"/>
              </a:spcBef>
              <a:spcAft>
                <a:spcPts val="225"/>
              </a:spcAft>
              <a:buClr>
                <a:schemeClr val="tx2"/>
              </a:buClr>
              <a:buSzPct val="80000"/>
              <a:buFont typeface="Wingdings" panose="05000000000000000000" pitchFamily="2" charset="2"/>
              <a:buChar char="§"/>
              <a:defRPr sz="1050"/>
            </a:lvl9pPr>
          </a:lstStyle>
          <a:p>
            <a:r>
              <a:rPr lang="en-US" sz="1600" dirty="0"/>
              <a:t>Use the Report Message as Phishing Button in Outlook</a:t>
            </a:r>
          </a:p>
        </p:txBody>
      </p:sp>
      <p:sp>
        <p:nvSpPr>
          <p:cNvPr id="9" name="Text Placeholder 9">
            <a:extLst>
              <a:ext uri="{FF2B5EF4-FFF2-40B4-BE49-F238E27FC236}">
                <a16:creationId xmlns:a16="http://schemas.microsoft.com/office/drawing/2014/main" id="{768506C1-0AA7-4CEC-824A-FD8FCAA5585E}"/>
              </a:ext>
            </a:extLst>
          </p:cNvPr>
          <p:cNvSpPr txBox="1">
            <a:spLocks/>
          </p:cNvSpPr>
          <p:nvPr/>
        </p:nvSpPr>
        <p:spPr>
          <a:xfrm>
            <a:off x="4926831" y="2145268"/>
            <a:ext cx="3559052" cy="666497"/>
          </a:xfrm>
          <a:prstGeom prst="rect">
            <a:avLst/>
          </a:prstGeom>
        </p:spPr>
        <p:txBody>
          <a:bodyPr>
            <a:noAutofit/>
          </a:bodyPr>
          <a:lstStyle>
            <a:lvl1pPr marL="342900" indent="-342900"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2100" kern="1200">
                <a:solidFill>
                  <a:schemeClr val="tx2"/>
                </a:solidFill>
                <a:latin typeface="+mn-lt"/>
                <a:ea typeface="+mn-ea"/>
                <a:cs typeface="+mn-cs"/>
              </a:defRPr>
            </a:lvl1pPr>
            <a:lvl2pPr marL="600075" indent="-257175"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800" kern="1200">
                <a:solidFill>
                  <a:schemeClr val="tx1"/>
                </a:solidFill>
                <a:latin typeface="+mn-lt"/>
                <a:ea typeface="+mn-ea"/>
                <a:cs typeface="+mn-cs"/>
              </a:defRPr>
            </a:lvl2pPr>
            <a:lvl3pPr marL="942975" indent="-257175"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500" kern="1200">
                <a:solidFill>
                  <a:schemeClr val="tx1"/>
                </a:solidFill>
                <a:latin typeface="+mn-lt"/>
                <a:ea typeface="+mn-ea"/>
                <a:cs typeface="+mn-cs"/>
              </a:defRPr>
            </a:lvl3pPr>
            <a:lvl4pPr marL="12430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350" kern="1200">
                <a:solidFill>
                  <a:schemeClr val="tx1"/>
                </a:solidFill>
                <a:latin typeface="+mn-lt"/>
                <a:ea typeface="+mn-ea"/>
                <a:cs typeface="+mn-cs"/>
              </a:defRPr>
            </a:lvl4pPr>
            <a:lvl5pPr marL="15859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200" kern="1200">
                <a:solidFill>
                  <a:schemeClr val="tx1"/>
                </a:solidFill>
                <a:latin typeface="+mn-lt"/>
                <a:ea typeface="+mn-ea"/>
                <a:cs typeface="+mn-cs"/>
              </a:defRPr>
            </a:lvl5pPr>
            <a:lvl6pPr marL="19288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050" kern="1200">
                <a:solidFill>
                  <a:schemeClr val="tx1"/>
                </a:solidFill>
                <a:latin typeface="+mn-lt"/>
                <a:ea typeface="+mn-ea"/>
                <a:cs typeface="+mn-cs"/>
              </a:defRPr>
            </a:lvl6pPr>
            <a:lvl7pPr marL="22717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7pPr>
            <a:lvl8pPr marL="26146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8pPr>
            <a:lvl9pPr marL="29575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9pPr>
          </a:lstStyle>
          <a:p>
            <a:r>
              <a:rPr lang="en-US" sz="1600" dirty="0"/>
              <a:t>Forward as an attachment to </a:t>
            </a:r>
            <a:r>
              <a:rPr lang="en-US" sz="1600" dirty="0">
                <a:solidFill>
                  <a:schemeClr val="accent2"/>
                </a:solidFill>
                <a:hlinkClick r:id="rId5">
                  <a:extLst>
                    <a:ext uri="{A12FA001-AC4F-418D-AE19-62706E023703}">
                      <ahyp:hlinkClr xmlns:ahyp="http://schemas.microsoft.com/office/drawing/2018/hyperlinkcolor" val="tx"/>
                    </a:ext>
                  </a:extLst>
                </a:hlinkClick>
              </a:rPr>
              <a:t>phish@office365.Microsoft.com</a:t>
            </a:r>
            <a:r>
              <a:rPr lang="en-US" sz="1600" dirty="0">
                <a:solidFill>
                  <a:schemeClr val="accent2"/>
                </a:solidFill>
              </a:rPr>
              <a:t> </a:t>
            </a:r>
          </a:p>
        </p:txBody>
      </p:sp>
    </p:spTree>
    <p:extLst>
      <p:ext uri="{BB962C8B-B14F-4D97-AF65-F5344CB8AC3E}">
        <p14:creationId xmlns:p14="http://schemas.microsoft.com/office/powerpoint/2010/main" val="2588366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0F50832-1D00-44F3-B24A-F1F50E925F41}"/>
              </a:ext>
            </a:extLst>
          </p:cNvPr>
          <p:cNvSpPr>
            <a:spLocks noGrp="1"/>
          </p:cNvSpPr>
          <p:nvPr>
            <p:ph type="body" sz="quarter" idx="11"/>
          </p:nvPr>
        </p:nvSpPr>
        <p:spPr>
          <a:xfrm>
            <a:off x="2085975" y="3581400"/>
            <a:ext cx="6400800" cy="685800"/>
          </a:xfrm>
        </p:spPr>
        <p:txBody>
          <a:bodyPr/>
          <a:lstStyle/>
          <a:p>
            <a:r>
              <a:rPr lang="en-US" sz="2400" dirty="0">
                <a:solidFill>
                  <a:schemeClr val="bg1"/>
                </a:solidFill>
              </a:rPr>
              <a:t>Phishing Awareness Training</a:t>
            </a:r>
            <a:br>
              <a:rPr lang="en-US" sz="2400" dirty="0">
                <a:solidFill>
                  <a:schemeClr val="bg1"/>
                </a:solidFill>
              </a:rPr>
            </a:br>
            <a:r>
              <a:rPr lang="en-US" sz="1400" dirty="0">
                <a:solidFill>
                  <a:schemeClr val="bg1"/>
                </a:solidFill>
              </a:rPr>
              <a:t>Revised February 2023</a:t>
            </a:r>
            <a:endParaRPr lang="en-US" dirty="0"/>
          </a:p>
        </p:txBody>
      </p:sp>
      <p:sp>
        <p:nvSpPr>
          <p:cNvPr id="3" name="Text Placeholder 2">
            <a:extLst>
              <a:ext uri="{FF2B5EF4-FFF2-40B4-BE49-F238E27FC236}">
                <a16:creationId xmlns:a16="http://schemas.microsoft.com/office/drawing/2014/main" id="{3274BF3D-D927-4077-B79C-7F98B973BE00}"/>
              </a:ext>
            </a:extLst>
          </p:cNvPr>
          <p:cNvSpPr>
            <a:spLocks noGrp="1"/>
          </p:cNvSpPr>
          <p:nvPr>
            <p:ph type="body" sz="quarter" idx="12"/>
          </p:nvPr>
        </p:nvSpPr>
        <p:spPr/>
        <p:txBody>
          <a:bodyPr/>
          <a:lstStyle/>
          <a:p>
            <a:r>
              <a:rPr lang="en-US" dirty="0"/>
              <a:t>Justin Bain, CISSP, HCISPP</a:t>
            </a:r>
            <a:br>
              <a:rPr lang="en-US" dirty="0"/>
            </a:br>
            <a:r>
              <a:rPr lang="en-US" dirty="0"/>
              <a:t>Vice President, Information Security Officer</a:t>
            </a:r>
          </a:p>
          <a:p>
            <a:r>
              <a:rPr lang="en-US" dirty="0"/>
              <a:t>Information Technology</a:t>
            </a:r>
          </a:p>
          <a:p>
            <a:r>
              <a:rPr lang="en-US" dirty="0">
                <a:solidFill>
                  <a:schemeClr val="accent2"/>
                </a:solidFill>
                <a:hlinkClick r:id="rId2">
                  <a:extLst>
                    <a:ext uri="{A12FA001-AC4F-418D-AE19-62706E023703}">
                      <ahyp:hlinkClr xmlns:ahyp="http://schemas.microsoft.com/office/drawing/2018/hyperlinkcolor" val="tx"/>
                    </a:ext>
                  </a:extLst>
                </a:hlinkClick>
              </a:rPr>
              <a:t>infosec@vnshealth.org</a:t>
            </a:r>
            <a:r>
              <a:rPr lang="en-US" dirty="0">
                <a:solidFill>
                  <a:schemeClr val="accent2"/>
                </a:solidFill>
              </a:rPr>
              <a:t> </a:t>
            </a:r>
          </a:p>
          <a:p>
            <a:endParaRPr lang="en-US" dirty="0"/>
          </a:p>
          <a:p>
            <a:endParaRPr lang="en-US" dirty="0"/>
          </a:p>
        </p:txBody>
      </p:sp>
    </p:spTree>
    <p:extLst>
      <p:ext uri="{BB962C8B-B14F-4D97-AF65-F5344CB8AC3E}">
        <p14:creationId xmlns:p14="http://schemas.microsoft.com/office/powerpoint/2010/main" val="2015602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853" y="762000"/>
            <a:ext cx="6922294" cy="484188"/>
          </a:xfrm>
        </p:spPr>
        <p:txBody>
          <a:bodyPr anchor="b">
            <a:normAutofit/>
          </a:bodyPr>
          <a:lstStyle/>
          <a:p>
            <a:pPr algn="ctr"/>
            <a:r>
              <a:rPr lang="en-US" sz="2800" dirty="0"/>
              <a:t>What is Phishing?</a:t>
            </a:r>
          </a:p>
        </p:txBody>
      </p:sp>
      <p:sp>
        <p:nvSpPr>
          <p:cNvPr id="3" name="Content Placeholder 2"/>
          <p:cNvSpPr>
            <a:spLocks noGrp="1"/>
          </p:cNvSpPr>
          <p:nvPr>
            <p:ph sz="quarter" idx="23"/>
          </p:nvPr>
        </p:nvSpPr>
        <p:spPr>
          <a:xfrm>
            <a:off x="533399" y="1523999"/>
            <a:ext cx="5715001" cy="4495801"/>
          </a:xfrm>
        </p:spPr>
        <p:txBody>
          <a:bodyPr>
            <a:normAutofit/>
          </a:bodyPr>
          <a:lstStyle/>
          <a:p>
            <a:pPr marL="0" indent="0">
              <a:lnSpc>
                <a:spcPct val="150000"/>
              </a:lnSpc>
              <a:buNone/>
            </a:pPr>
            <a:r>
              <a:rPr lang="en-US" sz="2400" dirty="0" err="1"/>
              <a:t>phish·ing</a:t>
            </a:r>
            <a:endParaRPr lang="en-US" sz="2400" dirty="0"/>
          </a:p>
          <a:p>
            <a:pPr marL="0" indent="0">
              <a:lnSpc>
                <a:spcPct val="150000"/>
              </a:lnSpc>
              <a:buNone/>
            </a:pPr>
            <a:r>
              <a:rPr lang="en-US" sz="2400" dirty="0"/>
              <a:t>Pronounced: /ˈ</a:t>
            </a:r>
            <a:r>
              <a:rPr lang="en-US" sz="2400" dirty="0" err="1"/>
              <a:t>fiSHiNG</a:t>
            </a:r>
            <a:r>
              <a:rPr lang="en-US" sz="2400" dirty="0"/>
              <a:t>/</a:t>
            </a:r>
          </a:p>
          <a:p>
            <a:pPr marL="0" indent="0">
              <a:buNone/>
            </a:pPr>
            <a:r>
              <a:rPr lang="en-US" sz="2400" i="1" dirty="0"/>
              <a:t>noun - </a:t>
            </a:r>
            <a:r>
              <a:rPr lang="en-US" sz="2400" dirty="0"/>
              <a:t>the fraudulent practice of sending emails purporting to be from reputable companies in order to induce individuals to reveal personal information, such as passwords and credit card numbers.</a:t>
            </a:r>
          </a:p>
          <a:p>
            <a:pPr marL="0" indent="0">
              <a:buNone/>
            </a:pPr>
            <a:endParaRPr lang="en-US" sz="2400" dirty="0"/>
          </a:p>
        </p:txBody>
      </p:sp>
      <p:sp>
        <p:nvSpPr>
          <p:cNvPr id="4" name="Slide Number Placeholder 3">
            <a:extLst>
              <a:ext uri="{FF2B5EF4-FFF2-40B4-BE49-F238E27FC236}">
                <a16:creationId xmlns:a16="http://schemas.microsoft.com/office/drawing/2014/main" id="{D04947AB-11FF-489A-88BE-3302454E8303}"/>
              </a:ext>
            </a:extLst>
          </p:cNvPr>
          <p:cNvSpPr>
            <a:spLocks noGrp="1"/>
          </p:cNvSpPr>
          <p:nvPr>
            <p:ph type="sldNum" sz="quarter" idx="22"/>
          </p:nvPr>
        </p:nvSpPr>
        <p:spPr/>
        <p:txBody>
          <a:bodyPr/>
          <a:lstStyle/>
          <a:p>
            <a:fld id="{66A3101B-02DE-4DBE-A52F-35092CF47DF2}" type="slidenum">
              <a:rPr lang="en-US" smtClean="0"/>
              <a:pPr/>
              <a:t>2</a:t>
            </a:fld>
            <a:endParaRPr lang="en-US"/>
          </a:p>
        </p:txBody>
      </p:sp>
      <p:sp>
        <p:nvSpPr>
          <p:cNvPr id="9" name="Text Placeholder 3">
            <a:extLst>
              <a:ext uri="{FF2B5EF4-FFF2-40B4-BE49-F238E27FC236}">
                <a16:creationId xmlns:a16="http://schemas.microsoft.com/office/drawing/2014/main" id="{BC374D34-F2B4-45BA-A315-60DFE69B9A08}"/>
              </a:ext>
            </a:extLst>
          </p:cNvPr>
          <p:cNvSpPr txBox="1">
            <a:spLocks/>
          </p:cNvSpPr>
          <p:nvPr/>
        </p:nvSpPr>
        <p:spPr>
          <a:xfrm>
            <a:off x="609600" y="6310311"/>
            <a:ext cx="5439966" cy="244475"/>
          </a:xfrm>
          <a:prstGeom prst="rect">
            <a:avLst/>
          </a:prstGeom>
        </p:spPr>
        <p:txBody>
          <a:bodyPr vert="horz" lIns="91440" tIns="45720" rIns="91440" bIns="45720" rtlCol="0" anchor="ctr">
            <a:normAutofit/>
          </a:bodyPr>
          <a:lstStyle>
            <a:lvl1pPr marL="0" indent="0" algn="l" defTabSz="685800" rtl="0" eaLnBrk="1" latinLnBrk="0" hangingPunct="1">
              <a:lnSpc>
                <a:spcPct val="100000"/>
              </a:lnSpc>
              <a:spcBef>
                <a:spcPts val="0"/>
              </a:spcBef>
              <a:spcAft>
                <a:spcPts val="0"/>
              </a:spcAft>
              <a:buClr>
                <a:schemeClr val="tx2"/>
              </a:buClr>
              <a:buSzPct val="80000"/>
              <a:buFont typeface="Wingdings" panose="05000000000000000000" pitchFamily="2" charset="2"/>
              <a:buNone/>
              <a:defRPr sz="600" kern="1200">
                <a:solidFill>
                  <a:srgbClr val="739AB6"/>
                </a:solidFill>
                <a:latin typeface="+mn-lt"/>
                <a:ea typeface="+mn-ea"/>
                <a:cs typeface="+mn-cs"/>
              </a:defRPr>
            </a:lvl1pPr>
            <a:lvl2pPr marL="342900" indent="0"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None/>
              <a:defRPr sz="1800" kern="1200">
                <a:solidFill>
                  <a:schemeClr val="tx1"/>
                </a:solidFill>
                <a:latin typeface="+mn-lt"/>
                <a:ea typeface="+mn-ea"/>
                <a:cs typeface="+mn-cs"/>
              </a:defRPr>
            </a:lvl2pPr>
            <a:lvl3pPr marL="685800" indent="0"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None/>
              <a:defRPr sz="1500" kern="1200">
                <a:solidFill>
                  <a:schemeClr val="tx1"/>
                </a:solidFill>
                <a:latin typeface="+mn-lt"/>
                <a:ea typeface="+mn-ea"/>
                <a:cs typeface="+mn-cs"/>
              </a:defRPr>
            </a:lvl3pPr>
            <a:lvl4pPr marL="1028700" indent="0"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None/>
              <a:defRPr sz="1350" kern="1200">
                <a:solidFill>
                  <a:schemeClr val="tx1"/>
                </a:solidFill>
                <a:latin typeface="+mn-lt"/>
                <a:ea typeface="+mn-ea"/>
                <a:cs typeface="+mn-cs"/>
              </a:defRPr>
            </a:lvl4pPr>
            <a:lvl5pPr marL="1371600" indent="0"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None/>
              <a:defRPr sz="1200" kern="1200">
                <a:solidFill>
                  <a:schemeClr val="tx1"/>
                </a:solidFill>
                <a:latin typeface="+mn-lt"/>
                <a:ea typeface="+mn-ea"/>
                <a:cs typeface="+mn-cs"/>
              </a:defRPr>
            </a:lvl5pPr>
            <a:lvl6pPr marL="19288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050" kern="1200">
                <a:solidFill>
                  <a:schemeClr val="tx1"/>
                </a:solidFill>
                <a:latin typeface="+mn-lt"/>
                <a:ea typeface="+mn-ea"/>
                <a:cs typeface="+mn-cs"/>
              </a:defRPr>
            </a:lvl6pPr>
            <a:lvl7pPr marL="22717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7pPr>
            <a:lvl8pPr marL="26146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8pPr>
            <a:lvl9pPr marL="29575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9pPr>
          </a:lstStyle>
          <a:p>
            <a:r>
              <a:rPr lang="en-US" sz="900" i="1" dirty="0"/>
              <a:t>Source: Google Dictionary</a:t>
            </a:r>
          </a:p>
        </p:txBody>
      </p:sp>
      <p:pic>
        <p:nvPicPr>
          <p:cNvPr id="17" name="Picture 16" descr="Giant fishhook">
            <a:extLst>
              <a:ext uri="{FF2B5EF4-FFF2-40B4-BE49-F238E27FC236}">
                <a16:creationId xmlns:a16="http://schemas.microsoft.com/office/drawing/2014/main" id="{B579C299-2DB8-42E6-B35F-7EADC6E40D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2070" y="0"/>
            <a:ext cx="2895600" cy="5410200"/>
          </a:xfrm>
          <a:prstGeom prst="rect">
            <a:avLst/>
          </a:prstGeom>
        </p:spPr>
      </p:pic>
    </p:spTree>
    <p:extLst>
      <p:ext uri="{BB962C8B-B14F-4D97-AF65-F5344CB8AC3E}">
        <p14:creationId xmlns:p14="http://schemas.microsoft.com/office/powerpoint/2010/main" val="343033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62363-CA85-48AB-B3D4-67CE49E99639}"/>
              </a:ext>
            </a:extLst>
          </p:cNvPr>
          <p:cNvSpPr>
            <a:spLocks noGrp="1"/>
          </p:cNvSpPr>
          <p:nvPr>
            <p:ph type="title"/>
          </p:nvPr>
        </p:nvSpPr>
        <p:spPr>
          <a:xfrm>
            <a:off x="1110258" y="776290"/>
            <a:ext cx="6922294" cy="484188"/>
          </a:xfrm>
        </p:spPr>
        <p:txBody>
          <a:bodyPr>
            <a:normAutofit/>
          </a:bodyPr>
          <a:lstStyle/>
          <a:p>
            <a:pPr algn="ctr"/>
            <a:r>
              <a:rPr lang="en-US" sz="2800" dirty="0"/>
              <a:t>Spear Phishing</a:t>
            </a:r>
          </a:p>
        </p:txBody>
      </p:sp>
      <p:sp>
        <p:nvSpPr>
          <p:cNvPr id="4" name="Text Placeholder 3">
            <a:extLst>
              <a:ext uri="{FF2B5EF4-FFF2-40B4-BE49-F238E27FC236}">
                <a16:creationId xmlns:a16="http://schemas.microsoft.com/office/drawing/2014/main" id="{72B41CA6-B4A2-4A23-876E-3B9D4AE008C3}"/>
              </a:ext>
            </a:extLst>
          </p:cNvPr>
          <p:cNvSpPr>
            <a:spLocks noGrp="1"/>
          </p:cNvSpPr>
          <p:nvPr>
            <p:ph type="body" sz="quarter" idx="19"/>
          </p:nvPr>
        </p:nvSpPr>
        <p:spPr>
          <a:xfrm>
            <a:off x="609600" y="6310311"/>
            <a:ext cx="5439966" cy="244475"/>
          </a:xfrm>
        </p:spPr>
        <p:txBody>
          <a:bodyPr>
            <a:normAutofit/>
          </a:bodyPr>
          <a:lstStyle/>
          <a:p>
            <a:r>
              <a:rPr lang="en-US" sz="900" i="1" dirty="0"/>
              <a:t>Source: https://www.crowdstrike.com/</a:t>
            </a:r>
          </a:p>
        </p:txBody>
      </p:sp>
      <p:sp>
        <p:nvSpPr>
          <p:cNvPr id="5" name="Slide Number Placeholder 4">
            <a:extLst>
              <a:ext uri="{FF2B5EF4-FFF2-40B4-BE49-F238E27FC236}">
                <a16:creationId xmlns:a16="http://schemas.microsoft.com/office/drawing/2014/main" id="{EC475097-B745-4795-9D0E-BDF06715843C}"/>
              </a:ext>
            </a:extLst>
          </p:cNvPr>
          <p:cNvSpPr>
            <a:spLocks noGrp="1"/>
          </p:cNvSpPr>
          <p:nvPr>
            <p:ph type="sldNum" sz="quarter" idx="22"/>
          </p:nvPr>
        </p:nvSpPr>
        <p:spPr/>
        <p:txBody>
          <a:bodyPr/>
          <a:lstStyle/>
          <a:p>
            <a:fld id="{66A3101B-02DE-4DBE-A52F-35092CF47DF2}" type="slidenum">
              <a:rPr lang="en-US" smtClean="0"/>
              <a:pPr/>
              <a:t>3</a:t>
            </a:fld>
            <a:endParaRPr lang="en-US"/>
          </a:p>
        </p:txBody>
      </p:sp>
      <p:sp>
        <p:nvSpPr>
          <p:cNvPr id="6" name="Content Placeholder 5">
            <a:extLst>
              <a:ext uri="{FF2B5EF4-FFF2-40B4-BE49-F238E27FC236}">
                <a16:creationId xmlns:a16="http://schemas.microsoft.com/office/drawing/2014/main" id="{443A7D2A-92B0-48BD-A3F2-B397EB3386CE}"/>
              </a:ext>
            </a:extLst>
          </p:cNvPr>
          <p:cNvSpPr>
            <a:spLocks noGrp="1"/>
          </p:cNvSpPr>
          <p:nvPr>
            <p:ph sz="quarter" idx="23"/>
          </p:nvPr>
        </p:nvSpPr>
        <p:spPr>
          <a:xfrm>
            <a:off x="457201" y="1752600"/>
            <a:ext cx="6172199" cy="4294189"/>
          </a:xfrm>
        </p:spPr>
        <p:txBody>
          <a:bodyPr vert="horz" lIns="91440" tIns="45720" rIns="91440" bIns="45720" rtlCol="0" anchor="t">
            <a:normAutofit lnSpcReduction="10000"/>
          </a:bodyPr>
          <a:lstStyle/>
          <a:p>
            <a:pPr>
              <a:spcBef>
                <a:spcPts val="600"/>
              </a:spcBef>
              <a:spcAft>
                <a:spcPts val="600"/>
              </a:spcAft>
            </a:pPr>
            <a:r>
              <a:rPr lang="en-US" sz="2000" dirty="0"/>
              <a:t>A type of phishing attack that targets specific individuals or organizations typically through malicious emails. </a:t>
            </a:r>
          </a:p>
          <a:p>
            <a:pPr>
              <a:spcBef>
                <a:spcPts val="600"/>
              </a:spcBef>
              <a:spcAft>
                <a:spcPts val="600"/>
              </a:spcAft>
            </a:pPr>
            <a:r>
              <a:rPr lang="en-US" sz="2000" dirty="0"/>
              <a:t>The goal of the attack is to steal sensitive information such as login credentials or infect the targets’ device with malware.</a:t>
            </a:r>
          </a:p>
          <a:p>
            <a:pPr>
              <a:spcBef>
                <a:spcPts val="600"/>
              </a:spcBef>
              <a:spcAft>
                <a:spcPts val="600"/>
              </a:spcAft>
            </a:pPr>
            <a:r>
              <a:rPr lang="en-US" sz="2000" dirty="0"/>
              <a:t>Emails, texts or phone calls are highly personalized for a specific organization or individual. </a:t>
            </a:r>
          </a:p>
          <a:p>
            <a:pPr>
              <a:spcBef>
                <a:spcPts val="600"/>
              </a:spcBef>
              <a:spcAft>
                <a:spcPts val="600"/>
              </a:spcAft>
            </a:pPr>
            <a:r>
              <a:rPr lang="en-US" sz="2000" dirty="0"/>
              <a:t>Attacks are more likely to deceive potential victims due to the amount of research and time spent personalizing messages that appear to be from legitimate senders.</a:t>
            </a:r>
          </a:p>
        </p:txBody>
      </p:sp>
      <p:grpSp>
        <p:nvGrpSpPr>
          <p:cNvPr id="14" name="Group 13">
            <a:extLst>
              <a:ext uri="{FF2B5EF4-FFF2-40B4-BE49-F238E27FC236}">
                <a16:creationId xmlns:a16="http://schemas.microsoft.com/office/drawing/2014/main" id="{2E905E61-0267-41C9-93C7-B3B4629FA9E1}"/>
              </a:ext>
            </a:extLst>
          </p:cNvPr>
          <p:cNvGrpSpPr/>
          <p:nvPr/>
        </p:nvGrpSpPr>
        <p:grpSpPr>
          <a:xfrm>
            <a:off x="6858000" y="2743200"/>
            <a:ext cx="1752600" cy="1524000"/>
            <a:chOff x="6858000" y="2743200"/>
            <a:chExt cx="1752600" cy="1524000"/>
          </a:xfrm>
        </p:grpSpPr>
        <p:pic>
          <p:nvPicPr>
            <p:cNvPr id="8" name="Graphic 7" descr="Email with solid fill">
              <a:extLst>
                <a:ext uri="{FF2B5EF4-FFF2-40B4-BE49-F238E27FC236}">
                  <a16:creationId xmlns:a16="http://schemas.microsoft.com/office/drawing/2014/main" id="{C5A83C19-2EE7-4DAD-BBD8-70655BEE74B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58000" y="2743200"/>
              <a:ext cx="1752600" cy="1524000"/>
            </a:xfrm>
            <a:prstGeom prst="rect">
              <a:avLst/>
            </a:prstGeom>
          </p:spPr>
        </p:pic>
        <p:pic>
          <p:nvPicPr>
            <p:cNvPr id="10" name="Graphic 9" descr="Flag with solid fill">
              <a:extLst>
                <a:ext uri="{FF2B5EF4-FFF2-40B4-BE49-F238E27FC236}">
                  <a16:creationId xmlns:a16="http://schemas.microsoft.com/office/drawing/2014/main" id="{3E684E1B-1874-480E-A5BC-16827F5DE39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2695107">
              <a:off x="7139275" y="3037275"/>
              <a:ext cx="670153" cy="670153"/>
            </a:xfrm>
            <a:prstGeom prst="rect">
              <a:avLst/>
            </a:prstGeom>
          </p:spPr>
        </p:pic>
        <p:pic>
          <p:nvPicPr>
            <p:cNvPr id="13" name="Graphic 12" descr="Flag with solid fill">
              <a:extLst>
                <a:ext uri="{FF2B5EF4-FFF2-40B4-BE49-F238E27FC236}">
                  <a16:creationId xmlns:a16="http://schemas.microsoft.com/office/drawing/2014/main" id="{C562FA52-AF0F-448E-B271-87CD58F6F8D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9311414">
              <a:off x="7697475" y="3355862"/>
              <a:ext cx="670153" cy="670153"/>
            </a:xfrm>
            <a:prstGeom prst="rect">
              <a:avLst/>
            </a:prstGeom>
          </p:spPr>
        </p:pic>
      </p:grpSp>
    </p:spTree>
    <p:extLst>
      <p:ext uri="{BB962C8B-B14F-4D97-AF65-F5344CB8AC3E}">
        <p14:creationId xmlns:p14="http://schemas.microsoft.com/office/powerpoint/2010/main" val="4064470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7044-9D0A-4400-B06A-934415774013}"/>
              </a:ext>
            </a:extLst>
          </p:cNvPr>
          <p:cNvSpPr>
            <a:spLocks noGrp="1"/>
          </p:cNvSpPr>
          <p:nvPr>
            <p:ph type="title"/>
          </p:nvPr>
        </p:nvSpPr>
        <p:spPr>
          <a:xfrm>
            <a:off x="1248371" y="821532"/>
            <a:ext cx="6922294" cy="484188"/>
          </a:xfrm>
        </p:spPr>
        <p:txBody>
          <a:bodyPr>
            <a:normAutofit/>
          </a:bodyPr>
          <a:lstStyle/>
          <a:p>
            <a:pPr algn="ctr"/>
            <a:r>
              <a:rPr lang="en-US" sz="2800" dirty="0"/>
              <a:t>Common Red Flags of Spear Phishing</a:t>
            </a:r>
          </a:p>
        </p:txBody>
      </p:sp>
      <p:sp>
        <p:nvSpPr>
          <p:cNvPr id="4" name="Text Placeholder 3">
            <a:extLst>
              <a:ext uri="{FF2B5EF4-FFF2-40B4-BE49-F238E27FC236}">
                <a16:creationId xmlns:a16="http://schemas.microsoft.com/office/drawing/2014/main" id="{65E17FF8-DABF-40E9-9687-32C34680B86E}"/>
              </a:ext>
            </a:extLst>
          </p:cNvPr>
          <p:cNvSpPr>
            <a:spLocks noGrp="1"/>
          </p:cNvSpPr>
          <p:nvPr>
            <p:ph type="body" sz="quarter" idx="19"/>
          </p:nvPr>
        </p:nvSpPr>
        <p:spPr>
          <a:xfrm>
            <a:off x="457200" y="6319043"/>
            <a:ext cx="5439966" cy="244475"/>
          </a:xfrm>
        </p:spPr>
        <p:txBody>
          <a:bodyPr/>
          <a:lstStyle/>
          <a:p>
            <a:r>
              <a:rPr lang="en-US" sz="800" i="1" dirty="0"/>
              <a:t>Source: https://www.crowdstrike.com/</a:t>
            </a:r>
          </a:p>
        </p:txBody>
      </p:sp>
      <p:sp>
        <p:nvSpPr>
          <p:cNvPr id="5" name="Slide Number Placeholder 4">
            <a:extLst>
              <a:ext uri="{FF2B5EF4-FFF2-40B4-BE49-F238E27FC236}">
                <a16:creationId xmlns:a16="http://schemas.microsoft.com/office/drawing/2014/main" id="{40CAA363-F629-462C-842D-0DB5FC60D48E}"/>
              </a:ext>
            </a:extLst>
          </p:cNvPr>
          <p:cNvSpPr>
            <a:spLocks noGrp="1"/>
          </p:cNvSpPr>
          <p:nvPr>
            <p:ph type="sldNum" sz="quarter" idx="22"/>
          </p:nvPr>
        </p:nvSpPr>
        <p:spPr/>
        <p:txBody>
          <a:bodyPr/>
          <a:lstStyle/>
          <a:p>
            <a:fld id="{66A3101B-02DE-4DBE-A52F-35092CF47DF2}" type="slidenum">
              <a:rPr lang="en-US" smtClean="0"/>
              <a:pPr/>
              <a:t>4</a:t>
            </a:fld>
            <a:endParaRPr lang="en-US"/>
          </a:p>
        </p:txBody>
      </p:sp>
      <p:sp>
        <p:nvSpPr>
          <p:cNvPr id="6" name="Content Placeholder 5">
            <a:extLst>
              <a:ext uri="{FF2B5EF4-FFF2-40B4-BE49-F238E27FC236}">
                <a16:creationId xmlns:a16="http://schemas.microsoft.com/office/drawing/2014/main" id="{5A97C3F0-5254-44A5-9842-277EE5CC7EC1}"/>
              </a:ext>
            </a:extLst>
          </p:cNvPr>
          <p:cNvSpPr>
            <a:spLocks noGrp="1"/>
          </p:cNvSpPr>
          <p:nvPr>
            <p:ph sz="quarter" idx="23"/>
          </p:nvPr>
        </p:nvSpPr>
        <p:spPr>
          <a:xfrm>
            <a:off x="389861" y="1602588"/>
            <a:ext cx="3877339" cy="4264812"/>
          </a:xfrm>
        </p:spPr>
        <p:txBody>
          <a:bodyPr>
            <a:normAutofit fontScale="92500"/>
          </a:bodyPr>
          <a:lstStyle/>
          <a:p>
            <a:pPr marL="0" indent="0" algn="l">
              <a:spcBef>
                <a:spcPts val="300"/>
              </a:spcBef>
              <a:spcAft>
                <a:spcPts val="600"/>
              </a:spcAft>
              <a:buNone/>
            </a:pPr>
            <a:r>
              <a:rPr lang="en-US" sz="2400" dirty="0"/>
              <a:t>Some common red flags of a spear phishing attempt: </a:t>
            </a:r>
          </a:p>
          <a:p>
            <a:pPr>
              <a:spcBef>
                <a:spcPts val="300"/>
              </a:spcBef>
              <a:spcAft>
                <a:spcPts val="300"/>
              </a:spcAft>
            </a:pPr>
            <a:r>
              <a:rPr lang="en-US" dirty="0"/>
              <a:t>Incorrect</a:t>
            </a:r>
            <a:r>
              <a:rPr lang="en-US" dirty="0">
                <a:solidFill>
                  <a:srgbClr val="000000"/>
                </a:solidFill>
                <a:latin typeface="neue-haas-grotesk-display"/>
              </a:rPr>
              <a:t> </a:t>
            </a:r>
            <a:r>
              <a:rPr lang="en-US" dirty="0"/>
              <a:t>email address</a:t>
            </a:r>
          </a:p>
          <a:p>
            <a:pPr algn="l">
              <a:spcBef>
                <a:spcPts val="300"/>
              </a:spcBef>
              <a:spcAft>
                <a:spcPts val="300"/>
              </a:spcAft>
              <a:buFont typeface="Arial" panose="020B0604020202020204" pitchFamily="34" charset="0"/>
              <a:buChar char="•"/>
            </a:pPr>
            <a:r>
              <a:rPr lang="en-US" dirty="0"/>
              <a:t>Unusual sense of urgency</a:t>
            </a:r>
          </a:p>
          <a:p>
            <a:pPr algn="l">
              <a:spcBef>
                <a:spcPts val="300"/>
              </a:spcBef>
              <a:spcAft>
                <a:spcPts val="300"/>
              </a:spcAft>
              <a:buFont typeface="Arial" panose="020B0604020202020204" pitchFamily="34" charset="0"/>
              <a:buChar char="•"/>
            </a:pPr>
            <a:r>
              <a:rPr lang="en-US" dirty="0"/>
              <a:t>Spelling or grammar mistakes</a:t>
            </a:r>
          </a:p>
          <a:p>
            <a:pPr>
              <a:spcBef>
                <a:spcPts val="300"/>
              </a:spcBef>
              <a:spcAft>
                <a:spcPts val="300"/>
              </a:spcAft>
            </a:pPr>
            <a:r>
              <a:rPr lang="en-US" dirty="0"/>
              <a:t>Contains Links that Don’t Match the Domain</a:t>
            </a:r>
          </a:p>
          <a:p>
            <a:pPr algn="l">
              <a:spcBef>
                <a:spcPts val="300"/>
              </a:spcBef>
              <a:spcAft>
                <a:spcPts val="300"/>
              </a:spcAft>
              <a:buFont typeface="Arial" panose="020B0604020202020204" pitchFamily="34" charset="0"/>
              <a:buChar char="•"/>
            </a:pPr>
            <a:r>
              <a:rPr lang="en-US" dirty="0"/>
              <a:t>Asks for Sensitive Information</a:t>
            </a:r>
          </a:p>
          <a:p>
            <a:pPr algn="l">
              <a:spcBef>
                <a:spcPts val="300"/>
              </a:spcBef>
              <a:spcAft>
                <a:spcPts val="300"/>
              </a:spcAft>
              <a:buFont typeface="Arial" panose="020B0604020202020204" pitchFamily="34" charset="0"/>
              <a:buChar char="•"/>
            </a:pPr>
            <a:r>
              <a:rPr lang="en-US" dirty="0"/>
              <a:t>Includes Unsolicited Attachments</a:t>
            </a:r>
          </a:p>
          <a:p>
            <a:pPr algn="l">
              <a:spcBef>
                <a:spcPts val="300"/>
              </a:spcBef>
              <a:spcAft>
                <a:spcPts val="300"/>
              </a:spcAft>
              <a:buFont typeface="Arial" panose="020B0604020202020204" pitchFamily="34" charset="0"/>
              <a:buChar char="•"/>
            </a:pPr>
            <a:r>
              <a:rPr lang="en-US" dirty="0"/>
              <a:t>Tries to Panic the Recipient</a:t>
            </a:r>
          </a:p>
          <a:p>
            <a:pPr>
              <a:spcBef>
                <a:spcPts val="300"/>
              </a:spcBef>
              <a:spcAft>
                <a:spcPts val="300"/>
              </a:spcAft>
            </a:pPr>
            <a:endParaRPr lang="en-US" dirty="0"/>
          </a:p>
        </p:txBody>
      </p:sp>
      <p:grpSp>
        <p:nvGrpSpPr>
          <p:cNvPr id="58" name="Group 57">
            <a:extLst>
              <a:ext uri="{FF2B5EF4-FFF2-40B4-BE49-F238E27FC236}">
                <a16:creationId xmlns:a16="http://schemas.microsoft.com/office/drawing/2014/main" id="{0ED69CCB-7C21-4552-9288-386FDC31324D}"/>
              </a:ext>
            </a:extLst>
          </p:cNvPr>
          <p:cNvGrpSpPr/>
          <p:nvPr/>
        </p:nvGrpSpPr>
        <p:grpSpPr>
          <a:xfrm>
            <a:off x="4806706" y="1676400"/>
            <a:ext cx="3652596" cy="3799918"/>
            <a:chOff x="4806706" y="1676400"/>
            <a:chExt cx="3652596" cy="3799918"/>
          </a:xfrm>
        </p:grpSpPr>
        <p:grpSp>
          <p:nvGrpSpPr>
            <p:cNvPr id="51" name="Group 50">
              <a:extLst>
                <a:ext uri="{FF2B5EF4-FFF2-40B4-BE49-F238E27FC236}">
                  <a16:creationId xmlns:a16="http://schemas.microsoft.com/office/drawing/2014/main" id="{C32E010D-A51F-4413-A203-105C39246E20}"/>
                </a:ext>
              </a:extLst>
            </p:cNvPr>
            <p:cNvGrpSpPr/>
            <p:nvPr/>
          </p:nvGrpSpPr>
          <p:grpSpPr>
            <a:xfrm>
              <a:off x="4806706" y="1676400"/>
              <a:ext cx="3652596" cy="3799918"/>
              <a:chOff x="4806706" y="1676400"/>
              <a:chExt cx="3652596" cy="3799918"/>
            </a:xfrm>
          </p:grpSpPr>
          <p:pic>
            <p:nvPicPr>
              <p:cNvPr id="8" name="Picture 7">
                <a:extLst>
                  <a:ext uri="{FF2B5EF4-FFF2-40B4-BE49-F238E27FC236}">
                    <a16:creationId xmlns:a16="http://schemas.microsoft.com/office/drawing/2014/main" id="{84B55291-6AC6-400F-9853-A2F02823BF5E}"/>
                  </a:ext>
                </a:extLst>
              </p:cNvPr>
              <p:cNvPicPr>
                <a:picLocks noChangeAspect="1"/>
              </p:cNvPicPr>
              <p:nvPr/>
            </p:nvPicPr>
            <p:blipFill>
              <a:blip r:embed="rId2"/>
              <a:stretch>
                <a:fillRect/>
              </a:stretch>
            </p:blipFill>
            <p:spPr>
              <a:xfrm>
                <a:off x="4806706" y="1676400"/>
                <a:ext cx="3643735" cy="484188"/>
              </a:xfrm>
              <a:prstGeom prst="rect">
                <a:avLst/>
              </a:prstGeom>
              <a:solidFill>
                <a:schemeClr val="accent6"/>
              </a:solidFill>
            </p:spPr>
          </p:pic>
          <p:cxnSp>
            <p:nvCxnSpPr>
              <p:cNvPr id="17" name="Straight Connector 16">
                <a:extLst>
                  <a:ext uri="{FF2B5EF4-FFF2-40B4-BE49-F238E27FC236}">
                    <a16:creationId xmlns:a16="http://schemas.microsoft.com/office/drawing/2014/main" id="{73FFBFD8-4120-4EAE-ABE8-76181B8D17E2}"/>
                  </a:ext>
                </a:extLst>
              </p:cNvPr>
              <p:cNvCxnSpPr/>
              <p:nvPr/>
            </p:nvCxnSpPr>
            <p:spPr>
              <a:xfrm>
                <a:off x="6726588" y="2419080"/>
                <a:ext cx="0"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0" name="Picture 49">
                <a:extLst>
                  <a:ext uri="{FF2B5EF4-FFF2-40B4-BE49-F238E27FC236}">
                    <a16:creationId xmlns:a16="http://schemas.microsoft.com/office/drawing/2014/main" id="{4E30A3BB-CEB0-4745-A53A-6371FDE1DE60}"/>
                  </a:ext>
                </a:extLst>
              </p:cNvPr>
              <p:cNvPicPr>
                <a:picLocks noChangeAspect="1"/>
              </p:cNvPicPr>
              <p:nvPr/>
            </p:nvPicPr>
            <p:blipFill>
              <a:blip r:embed="rId3"/>
              <a:stretch>
                <a:fillRect/>
              </a:stretch>
            </p:blipFill>
            <p:spPr>
              <a:xfrm>
                <a:off x="4815567" y="2134007"/>
                <a:ext cx="3643735" cy="3342311"/>
              </a:xfrm>
              <a:prstGeom prst="rect">
                <a:avLst/>
              </a:prstGeom>
            </p:spPr>
          </p:pic>
        </p:grpSp>
        <mc:AlternateContent xmlns:mc="http://schemas.openxmlformats.org/markup-compatibility/2006" xmlns:p14="http://schemas.microsoft.com/office/powerpoint/2010/main">
          <mc:Choice Requires="p14">
            <p:contentPart p14:bwMode="auto" r:id="rId4">
              <p14:nvContentPartPr>
                <p14:cNvPr id="53" name="Ink 52">
                  <a:extLst>
                    <a:ext uri="{FF2B5EF4-FFF2-40B4-BE49-F238E27FC236}">
                      <a16:creationId xmlns:a16="http://schemas.microsoft.com/office/drawing/2014/main" id="{F9BC502B-0226-4BD6-AC65-CC18D52E8F44}"/>
                    </a:ext>
                  </a:extLst>
                </p14:cNvPr>
                <p14:cNvContentPartPr/>
                <p14:nvPr/>
              </p14:nvContentPartPr>
              <p14:xfrm>
                <a:off x="6877066" y="2482323"/>
                <a:ext cx="1374120" cy="360"/>
              </p14:xfrm>
            </p:contentPart>
          </mc:Choice>
          <mc:Fallback xmlns="">
            <p:pic>
              <p:nvPicPr>
                <p:cNvPr id="53" name="Ink 52">
                  <a:extLst>
                    <a:ext uri="{FF2B5EF4-FFF2-40B4-BE49-F238E27FC236}">
                      <a16:creationId xmlns:a16="http://schemas.microsoft.com/office/drawing/2014/main" id="{F9BC502B-0226-4BD6-AC65-CC18D52E8F44}"/>
                    </a:ext>
                  </a:extLst>
                </p:cNvPr>
                <p:cNvPicPr/>
                <p:nvPr/>
              </p:nvPicPr>
              <p:blipFill>
                <a:blip r:embed="rId5"/>
                <a:stretch>
                  <a:fillRect/>
                </a:stretch>
              </p:blipFill>
              <p:spPr>
                <a:xfrm>
                  <a:off x="6868066" y="2473323"/>
                  <a:ext cx="139176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4" name="Ink 53">
                  <a:extLst>
                    <a:ext uri="{FF2B5EF4-FFF2-40B4-BE49-F238E27FC236}">
                      <a16:creationId xmlns:a16="http://schemas.microsoft.com/office/drawing/2014/main" id="{F2DD673F-DD3B-4EAA-98F6-FA083A5DB307}"/>
                    </a:ext>
                  </a:extLst>
                </p14:cNvPr>
                <p14:cNvContentPartPr/>
                <p14:nvPr/>
              </p14:nvContentPartPr>
              <p14:xfrm>
                <a:off x="6869866" y="2822523"/>
                <a:ext cx="665280" cy="360"/>
              </p14:xfrm>
            </p:contentPart>
          </mc:Choice>
          <mc:Fallback xmlns="">
            <p:pic>
              <p:nvPicPr>
                <p:cNvPr id="54" name="Ink 53">
                  <a:extLst>
                    <a:ext uri="{FF2B5EF4-FFF2-40B4-BE49-F238E27FC236}">
                      <a16:creationId xmlns:a16="http://schemas.microsoft.com/office/drawing/2014/main" id="{F2DD673F-DD3B-4EAA-98F6-FA083A5DB307}"/>
                    </a:ext>
                  </a:extLst>
                </p:cNvPr>
                <p:cNvPicPr/>
                <p:nvPr/>
              </p:nvPicPr>
              <p:blipFill>
                <a:blip r:embed="rId7"/>
                <a:stretch>
                  <a:fillRect/>
                </a:stretch>
              </p:blipFill>
              <p:spPr>
                <a:xfrm>
                  <a:off x="6860866" y="2813883"/>
                  <a:ext cx="68292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56" name="Ink 55">
                  <a:extLst>
                    <a:ext uri="{FF2B5EF4-FFF2-40B4-BE49-F238E27FC236}">
                      <a16:creationId xmlns:a16="http://schemas.microsoft.com/office/drawing/2014/main" id="{35C3094A-07B1-4871-8A4D-0E62519C30F4}"/>
                    </a:ext>
                  </a:extLst>
                </p14:cNvPr>
                <p14:cNvContentPartPr/>
                <p14:nvPr/>
              </p14:nvContentPartPr>
              <p14:xfrm>
                <a:off x="5168866" y="4186923"/>
                <a:ext cx="785520" cy="360"/>
              </p14:xfrm>
            </p:contentPart>
          </mc:Choice>
          <mc:Fallback xmlns="">
            <p:pic>
              <p:nvPicPr>
                <p:cNvPr id="56" name="Ink 55">
                  <a:extLst>
                    <a:ext uri="{FF2B5EF4-FFF2-40B4-BE49-F238E27FC236}">
                      <a16:creationId xmlns:a16="http://schemas.microsoft.com/office/drawing/2014/main" id="{35C3094A-07B1-4871-8A4D-0E62519C30F4}"/>
                    </a:ext>
                  </a:extLst>
                </p:cNvPr>
                <p:cNvPicPr/>
                <p:nvPr/>
              </p:nvPicPr>
              <p:blipFill>
                <a:blip r:embed="rId9"/>
                <a:stretch>
                  <a:fillRect/>
                </a:stretch>
              </p:blipFill>
              <p:spPr>
                <a:xfrm>
                  <a:off x="5159866" y="4177923"/>
                  <a:ext cx="80316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57" name="Ink 56">
                  <a:extLst>
                    <a:ext uri="{FF2B5EF4-FFF2-40B4-BE49-F238E27FC236}">
                      <a16:creationId xmlns:a16="http://schemas.microsoft.com/office/drawing/2014/main" id="{252A27C8-1A9B-44CE-9785-948E7E17241A}"/>
                    </a:ext>
                  </a:extLst>
                </p14:cNvPr>
                <p14:cNvContentPartPr/>
                <p14:nvPr/>
              </p14:nvContentPartPr>
              <p14:xfrm>
                <a:off x="5317906" y="4682643"/>
                <a:ext cx="529920" cy="360"/>
              </p14:xfrm>
            </p:contentPart>
          </mc:Choice>
          <mc:Fallback xmlns="">
            <p:pic>
              <p:nvPicPr>
                <p:cNvPr id="57" name="Ink 56">
                  <a:extLst>
                    <a:ext uri="{FF2B5EF4-FFF2-40B4-BE49-F238E27FC236}">
                      <a16:creationId xmlns:a16="http://schemas.microsoft.com/office/drawing/2014/main" id="{252A27C8-1A9B-44CE-9785-948E7E17241A}"/>
                    </a:ext>
                  </a:extLst>
                </p:cNvPr>
                <p:cNvPicPr/>
                <p:nvPr/>
              </p:nvPicPr>
              <p:blipFill>
                <a:blip r:embed="rId11"/>
                <a:stretch>
                  <a:fillRect/>
                </a:stretch>
              </p:blipFill>
              <p:spPr>
                <a:xfrm>
                  <a:off x="5308906" y="4674003"/>
                  <a:ext cx="547560" cy="18000"/>
                </a:xfrm>
                <a:prstGeom prst="rect">
                  <a:avLst/>
                </a:prstGeom>
              </p:spPr>
            </p:pic>
          </mc:Fallback>
        </mc:AlternateContent>
      </p:grpSp>
    </p:spTree>
    <p:extLst>
      <p:ext uri="{BB962C8B-B14F-4D97-AF65-F5344CB8AC3E}">
        <p14:creationId xmlns:p14="http://schemas.microsoft.com/office/powerpoint/2010/main" val="3579871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542" y="897011"/>
            <a:ext cx="6922294" cy="484188"/>
          </a:xfrm>
        </p:spPr>
        <p:txBody>
          <a:bodyPr anchor="b">
            <a:normAutofit/>
          </a:bodyPr>
          <a:lstStyle/>
          <a:p>
            <a:pPr algn="ctr"/>
            <a:r>
              <a:rPr lang="en-US" sz="2800" dirty="0"/>
              <a:t>How do attackers use phishing?</a:t>
            </a:r>
          </a:p>
        </p:txBody>
      </p:sp>
      <p:sp>
        <p:nvSpPr>
          <p:cNvPr id="3" name="Content Placeholder 2"/>
          <p:cNvSpPr>
            <a:spLocks noGrp="1"/>
          </p:cNvSpPr>
          <p:nvPr>
            <p:ph sz="quarter" idx="23"/>
          </p:nvPr>
        </p:nvSpPr>
        <p:spPr>
          <a:xfrm>
            <a:off x="457198" y="1666800"/>
            <a:ext cx="8224983" cy="4294189"/>
          </a:xfrm>
        </p:spPr>
        <p:txBody>
          <a:bodyPr>
            <a:normAutofit fontScale="92500"/>
          </a:bodyPr>
          <a:lstStyle/>
          <a:p>
            <a:pPr>
              <a:spcBef>
                <a:spcPts val="600"/>
              </a:spcBef>
              <a:spcAft>
                <a:spcPts val="600"/>
              </a:spcAft>
            </a:pPr>
            <a:r>
              <a:rPr lang="en-US" sz="2400" dirty="0"/>
              <a:t>Attackers send emails containing malicious links or attachments to persuade an email recipient to click or open them.</a:t>
            </a:r>
          </a:p>
          <a:p>
            <a:pPr>
              <a:spcBef>
                <a:spcPts val="600"/>
              </a:spcBef>
              <a:spcAft>
                <a:spcPts val="600"/>
              </a:spcAft>
            </a:pPr>
            <a:r>
              <a:rPr lang="en-US" sz="2400" dirty="0"/>
              <a:t>The links or attachments point the user to malicious websites where malicious software (malware) can be run or downloaded.</a:t>
            </a:r>
          </a:p>
          <a:p>
            <a:pPr>
              <a:spcBef>
                <a:spcPts val="600"/>
              </a:spcBef>
              <a:spcAft>
                <a:spcPts val="600"/>
              </a:spcAft>
            </a:pPr>
            <a:r>
              <a:rPr lang="en-US" sz="2400" dirty="0"/>
              <a:t>The websites may look legitimate and request that the user enter their username and password credentials – which are then captured by the attacker.</a:t>
            </a:r>
          </a:p>
          <a:p>
            <a:pPr>
              <a:spcBef>
                <a:spcPts val="600"/>
              </a:spcBef>
              <a:spcAft>
                <a:spcPts val="600"/>
              </a:spcAft>
            </a:pPr>
            <a:r>
              <a:rPr lang="en-US" sz="2400" dirty="0"/>
              <a:t>Once the credentials are obtained, the attacker can use the username and password to gain remote access to a system.</a:t>
            </a:r>
          </a:p>
        </p:txBody>
      </p:sp>
      <p:sp>
        <p:nvSpPr>
          <p:cNvPr id="4" name="Slide Number Placeholder 3">
            <a:extLst>
              <a:ext uri="{FF2B5EF4-FFF2-40B4-BE49-F238E27FC236}">
                <a16:creationId xmlns:a16="http://schemas.microsoft.com/office/drawing/2014/main" id="{E2FBF252-15E0-45AC-AD29-D7ADE8DA8B2D}"/>
              </a:ext>
            </a:extLst>
          </p:cNvPr>
          <p:cNvSpPr>
            <a:spLocks noGrp="1"/>
          </p:cNvSpPr>
          <p:nvPr>
            <p:ph type="sldNum" sz="quarter" idx="22"/>
          </p:nvPr>
        </p:nvSpPr>
        <p:spPr/>
        <p:txBody>
          <a:bodyPr/>
          <a:lstStyle/>
          <a:p>
            <a:fld id="{66A3101B-02DE-4DBE-A52F-35092CF47DF2}" type="slidenum">
              <a:rPr lang="en-US" smtClean="0"/>
              <a:pPr/>
              <a:t>5</a:t>
            </a:fld>
            <a:endParaRPr lang="en-US"/>
          </a:p>
        </p:txBody>
      </p:sp>
    </p:spTree>
    <p:extLst>
      <p:ext uri="{BB962C8B-B14F-4D97-AF65-F5344CB8AC3E}">
        <p14:creationId xmlns:p14="http://schemas.microsoft.com/office/powerpoint/2010/main" val="207487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852" y="873920"/>
            <a:ext cx="6922294" cy="484188"/>
          </a:xfrm>
        </p:spPr>
        <p:txBody>
          <a:bodyPr anchor="b">
            <a:normAutofit fontScale="90000"/>
          </a:bodyPr>
          <a:lstStyle/>
          <a:p>
            <a:pPr algn="ctr"/>
            <a:r>
              <a:rPr lang="en-US" sz="2800" dirty="0"/>
              <a:t>What can the attacker get from phishing?</a:t>
            </a:r>
          </a:p>
        </p:txBody>
      </p:sp>
      <p:sp>
        <p:nvSpPr>
          <p:cNvPr id="3" name="Content Placeholder 2"/>
          <p:cNvSpPr>
            <a:spLocks noGrp="1"/>
          </p:cNvSpPr>
          <p:nvPr>
            <p:ph sz="quarter" idx="23"/>
          </p:nvPr>
        </p:nvSpPr>
        <p:spPr>
          <a:xfrm>
            <a:off x="457199" y="1676400"/>
            <a:ext cx="8229601" cy="4370389"/>
          </a:xfrm>
        </p:spPr>
        <p:txBody>
          <a:bodyPr>
            <a:normAutofit fontScale="92500" lnSpcReduction="10000"/>
          </a:bodyPr>
          <a:lstStyle/>
          <a:p>
            <a:pPr>
              <a:spcBef>
                <a:spcPts val="600"/>
              </a:spcBef>
              <a:spcAft>
                <a:spcPts val="600"/>
              </a:spcAft>
            </a:pPr>
            <a:r>
              <a:rPr lang="en-US" sz="2400" dirty="0"/>
              <a:t>Gain remote access to a system or network.</a:t>
            </a:r>
          </a:p>
          <a:p>
            <a:pPr>
              <a:spcBef>
                <a:spcPts val="600"/>
              </a:spcBef>
              <a:spcAft>
                <a:spcPts val="600"/>
              </a:spcAft>
            </a:pPr>
            <a:r>
              <a:rPr lang="en-US" sz="2400" dirty="0"/>
              <a:t>Gain the ability to download and execute more malicious software, such as ransomware.</a:t>
            </a:r>
          </a:p>
          <a:p>
            <a:pPr>
              <a:spcBef>
                <a:spcPts val="600"/>
              </a:spcBef>
              <a:spcAft>
                <a:spcPts val="600"/>
              </a:spcAft>
            </a:pPr>
            <a:r>
              <a:rPr lang="en-US" sz="2400" dirty="0"/>
              <a:t>Gain access to all the resources (email, files, applications, etc.) that the recipient had access to.</a:t>
            </a:r>
          </a:p>
          <a:p>
            <a:pPr>
              <a:spcBef>
                <a:spcPts val="600"/>
              </a:spcBef>
              <a:spcAft>
                <a:spcPts val="600"/>
              </a:spcAft>
            </a:pPr>
            <a:r>
              <a:rPr lang="en-US" sz="2400" dirty="0"/>
              <a:t>Gain the ability to perform tasks that the user could do.</a:t>
            </a:r>
          </a:p>
          <a:p>
            <a:pPr>
              <a:spcBef>
                <a:spcPts val="600"/>
              </a:spcBef>
              <a:spcAft>
                <a:spcPts val="600"/>
              </a:spcAft>
            </a:pPr>
            <a:r>
              <a:rPr lang="en-US" sz="2400" dirty="0"/>
              <a:t>Gain the ability to pose as the user to further the attacker’s goals.</a:t>
            </a:r>
          </a:p>
          <a:p>
            <a:pPr>
              <a:spcBef>
                <a:spcPts val="600"/>
              </a:spcBef>
              <a:spcAft>
                <a:spcPts val="600"/>
              </a:spcAft>
            </a:pPr>
            <a:r>
              <a:rPr lang="en-US" sz="2400" dirty="0"/>
              <a:t>Gain the ability to destroy or disrupt a system.</a:t>
            </a:r>
          </a:p>
          <a:p>
            <a:pPr>
              <a:spcBef>
                <a:spcPts val="600"/>
              </a:spcBef>
              <a:spcAft>
                <a:spcPts val="600"/>
              </a:spcAft>
            </a:pPr>
            <a:r>
              <a:rPr lang="en-US" sz="2400" dirty="0"/>
              <a:t>Gain the ability to commit fraud, sabotage, or other illegal actions.</a:t>
            </a:r>
          </a:p>
        </p:txBody>
      </p:sp>
      <p:sp>
        <p:nvSpPr>
          <p:cNvPr id="4" name="Slide Number Placeholder 3">
            <a:extLst>
              <a:ext uri="{FF2B5EF4-FFF2-40B4-BE49-F238E27FC236}">
                <a16:creationId xmlns:a16="http://schemas.microsoft.com/office/drawing/2014/main" id="{742F5BDD-48AE-4EBB-A283-E50D1D0C3928}"/>
              </a:ext>
            </a:extLst>
          </p:cNvPr>
          <p:cNvSpPr>
            <a:spLocks noGrp="1"/>
          </p:cNvSpPr>
          <p:nvPr>
            <p:ph type="sldNum" sz="quarter" idx="22"/>
          </p:nvPr>
        </p:nvSpPr>
        <p:spPr/>
        <p:txBody>
          <a:bodyPr/>
          <a:lstStyle/>
          <a:p>
            <a:fld id="{66A3101B-02DE-4DBE-A52F-35092CF47DF2}" type="slidenum">
              <a:rPr lang="en-US" smtClean="0"/>
              <a:pPr/>
              <a:t>6</a:t>
            </a:fld>
            <a:endParaRPr lang="en-US"/>
          </a:p>
        </p:txBody>
      </p:sp>
    </p:spTree>
    <p:extLst>
      <p:ext uri="{BB962C8B-B14F-4D97-AF65-F5344CB8AC3E}">
        <p14:creationId xmlns:p14="http://schemas.microsoft.com/office/powerpoint/2010/main" val="4119185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852" y="892393"/>
            <a:ext cx="6922294" cy="484188"/>
          </a:xfrm>
        </p:spPr>
        <p:txBody>
          <a:bodyPr anchor="b">
            <a:normAutofit/>
          </a:bodyPr>
          <a:lstStyle/>
          <a:p>
            <a:pPr algn="ctr"/>
            <a:r>
              <a:rPr lang="en-US" sz="2800" dirty="0"/>
              <a:t>What does I.T. do to prevent phishing?</a:t>
            </a:r>
          </a:p>
        </p:txBody>
      </p:sp>
      <p:sp>
        <p:nvSpPr>
          <p:cNvPr id="3" name="Content Placeholder 2"/>
          <p:cNvSpPr>
            <a:spLocks noGrp="1"/>
          </p:cNvSpPr>
          <p:nvPr>
            <p:ph sz="quarter" idx="23"/>
          </p:nvPr>
        </p:nvSpPr>
        <p:spPr>
          <a:xfrm>
            <a:off x="457199" y="1752600"/>
            <a:ext cx="8229601" cy="4294189"/>
          </a:xfrm>
        </p:spPr>
        <p:txBody>
          <a:bodyPr>
            <a:normAutofit fontScale="92500"/>
          </a:bodyPr>
          <a:lstStyle/>
          <a:p>
            <a:pPr>
              <a:spcBef>
                <a:spcPts val="600"/>
              </a:spcBef>
              <a:spcAft>
                <a:spcPts val="600"/>
              </a:spcAft>
            </a:pPr>
            <a:r>
              <a:rPr lang="en-US" sz="2400" dirty="0"/>
              <a:t>Performs some checks on the validity of a sender.</a:t>
            </a:r>
          </a:p>
          <a:p>
            <a:pPr>
              <a:spcBef>
                <a:spcPts val="600"/>
              </a:spcBef>
              <a:spcAft>
                <a:spcPts val="600"/>
              </a:spcAft>
            </a:pPr>
            <a:r>
              <a:rPr lang="en-US" sz="2400" dirty="0"/>
              <a:t>Scans incoming mail for known and probable malware.</a:t>
            </a:r>
          </a:p>
          <a:p>
            <a:pPr>
              <a:spcBef>
                <a:spcPts val="600"/>
              </a:spcBef>
              <a:spcAft>
                <a:spcPts val="600"/>
              </a:spcAft>
            </a:pPr>
            <a:r>
              <a:rPr lang="en-US" sz="2400" dirty="0"/>
              <a:t>Scans incoming mail for references to known and probable malicious websites.</a:t>
            </a:r>
          </a:p>
          <a:p>
            <a:pPr>
              <a:spcBef>
                <a:spcPts val="600"/>
              </a:spcBef>
              <a:spcAft>
                <a:spcPts val="600"/>
              </a:spcAft>
            </a:pPr>
            <a:r>
              <a:rPr lang="en-US" sz="2400" dirty="0"/>
              <a:t>Quarantines known spam messages.</a:t>
            </a:r>
          </a:p>
          <a:p>
            <a:pPr>
              <a:spcBef>
                <a:spcPts val="600"/>
              </a:spcBef>
              <a:spcAft>
                <a:spcPts val="600"/>
              </a:spcAft>
            </a:pPr>
            <a:r>
              <a:rPr lang="en-US" sz="2400" dirty="0"/>
              <a:t>Looks for inconsistencies in names and email addresses.</a:t>
            </a:r>
          </a:p>
          <a:p>
            <a:pPr>
              <a:spcBef>
                <a:spcPts val="600"/>
              </a:spcBef>
              <a:spcAft>
                <a:spcPts val="600"/>
              </a:spcAft>
            </a:pPr>
            <a:r>
              <a:rPr lang="en-US" sz="2400" dirty="0"/>
              <a:t>Warns users that a message came from an external source.</a:t>
            </a:r>
          </a:p>
          <a:p>
            <a:pPr>
              <a:spcBef>
                <a:spcPts val="600"/>
              </a:spcBef>
              <a:spcAft>
                <a:spcPts val="600"/>
              </a:spcAft>
            </a:pPr>
            <a:r>
              <a:rPr lang="en-US" sz="2400" i="1" dirty="0"/>
              <a:t>(Coming soon!) </a:t>
            </a:r>
            <a:r>
              <a:rPr lang="en-US" sz="2400" dirty="0"/>
              <a:t>Requires multifactor authentication for to access email on unrecognized devices.</a:t>
            </a:r>
          </a:p>
        </p:txBody>
      </p:sp>
      <p:sp>
        <p:nvSpPr>
          <p:cNvPr id="4" name="Slide Number Placeholder 3">
            <a:extLst>
              <a:ext uri="{FF2B5EF4-FFF2-40B4-BE49-F238E27FC236}">
                <a16:creationId xmlns:a16="http://schemas.microsoft.com/office/drawing/2014/main" id="{D59DC448-4EE7-49E0-87C4-959C9238617C}"/>
              </a:ext>
            </a:extLst>
          </p:cNvPr>
          <p:cNvSpPr>
            <a:spLocks noGrp="1"/>
          </p:cNvSpPr>
          <p:nvPr>
            <p:ph type="sldNum" sz="quarter" idx="22"/>
          </p:nvPr>
        </p:nvSpPr>
        <p:spPr/>
        <p:txBody>
          <a:bodyPr/>
          <a:lstStyle/>
          <a:p>
            <a:fld id="{66A3101B-02DE-4DBE-A52F-35092CF47DF2}" type="slidenum">
              <a:rPr lang="en-US" smtClean="0"/>
              <a:pPr/>
              <a:t>7</a:t>
            </a:fld>
            <a:endParaRPr lang="en-US"/>
          </a:p>
        </p:txBody>
      </p:sp>
    </p:spTree>
    <p:extLst>
      <p:ext uri="{BB962C8B-B14F-4D97-AF65-F5344CB8AC3E}">
        <p14:creationId xmlns:p14="http://schemas.microsoft.com/office/powerpoint/2010/main" val="1178517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0216E-C287-4311-BF31-5488150D01CF}"/>
              </a:ext>
            </a:extLst>
          </p:cNvPr>
          <p:cNvSpPr>
            <a:spLocks noGrp="1"/>
          </p:cNvSpPr>
          <p:nvPr>
            <p:ph type="title"/>
          </p:nvPr>
        </p:nvSpPr>
        <p:spPr>
          <a:xfrm>
            <a:off x="1110852" y="1143000"/>
            <a:ext cx="6922294" cy="484188"/>
          </a:xfrm>
        </p:spPr>
        <p:txBody>
          <a:bodyPr>
            <a:normAutofit/>
          </a:bodyPr>
          <a:lstStyle/>
          <a:p>
            <a:pPr algn="ctr"/>
            <a:r>
              <a:rPr lang="en-US" sz="2800" b="1" kern="1200" dirty="0">
                <a:latin typeface="+mj-lt"/>
                <a:ea typeface="+mj-ea"/>
                <a:cs typeface="+mj-cs"/>
              </a:rPr>
              <a:t>Watch out for this warning!</a:t>
            </a:r>
            <a:endParaRPr lang="en-US" sz="2800" dirty="0"/>
          </a:p>
        </p:txBody>
      </p:sp>
      <p:sp>
        <p:nvSpPr>
          <p:cNvPr id="5" name="Slide Number Placeholder 4">
            <a:extLst>
              <a:ext uri="{FF2B5EF4-FFF2-40B4-BE49-F238E27FC236}">
                <a16:creationId xmlns:a16="http://schemas.microsoft.com/office/drawing/2014/main" id="{23A4DF30-5A71-4483-89BE-57FBDA4DC9BD}"/>
              </a:ext>
            </a:extLst>
          </p:cNvPr>
          <p:cNvSpPr>
            <a:spLocks noGrp="1"/>
          </p:cNvSpPr>
          <p:nvPr>
            <p:ph type="sldNum" sz="quarter" idx="22"/>
          </p:nvPr>
        </p:nvSpPr>
        <p:spPr/>
        <p:txBody>
          <a:bodyPr/>
          <a:lstStyle/>
          <a:p>
            <a:fld id="{66A3101B-02DE-4DBE-A52F-35092CF47DF2}" type="slidenum">
              <a:rPr lang="en-US" smtClean="0"/>
              <a:pPr/>
              <a:t>8</a:t>
            </a:fld>
            <a:endParaRPr lang="en-US"/>
          </a:p>
        </p:txBody>
      </p:sp>
      <p:sp>
        <p:nvSpPr>
          <p:cNvPr id="6" name="Content Placeholder 2">
            <a:extLst>
              <a:ext uri="{FF2B5EF4-FFF2-40B4-BE49-F238E27FC236}">
                <a16:creationId xmlns:a16="http://schemas.microsoft.com/office/drawing/2014/main" id="{491543B1-82AA-4E6D-8FB9-75FAE1367685}"/>
              </a:ext>
            </a:extLst>
          </p:cNvPr>
          <p:cNvSpPr txBox="1">
            <a:spLocks/>
          </p:cNvSpPr>
          <p:nvPr/>
        </p:nvSpPr>
        <p:spPr>
          <a:xfrm>
            <a:off x="533400" y="2027382"/>
            <a:ext cx="8153400" cy="1371600"/>
          </a:xfrm>
          <a:prstGeom prst="rect">
            <a:avLst/>
          </a:prstGeom>
        </p:spPr>
        <p:txBody>
          <a:bodyPr>
            <a:normAutofit fontScale="92500" lnSpcReduction="10000"/>
          </a:bodyPr>
          <a:lstStyle>
            <a:lvl1pPr marL="342900" indent="-342900"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2100" kern="1200">
                <a:solidFill>
                  <a:schemeClr val="tx2"/>
                </a:solidFill>
                <a:latin typeface="+mn-lt"/>
                <a:ea typeface="+mn-ea"/>
                <a:cs typeface="+mn-cs"/>
              </a:defRPr>
            </a:lvl1pPr>
            <a:lvl2pPr marL="600075" indent="-257175"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800" kern="1200">
                <a:solidFill>
                  <a:schemeClr val="tx1"/>
                </a:solidFill>
                <a:latin typeface="+mn-lt"/>
                <a:ea typeface="+mn-ea"/>
                <a:cs typeface="+mn-cs"/>
              </a:defRPr>
            </a:lvl2pPr>
            <a:lvl3pPr marL="942975" indent="-257175"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500" kern="1200">
                <a:solidFill>
                  <a:schemeClr val="tx1"/>
                </a:solidFill>
                <a:latin typeface="+mn-lt"/>
                <a:ea typeface="+mn-ea"/>
                <a:cs typeface="+mn-cs"/>
              </a:defRPr>
            </a:lvl3pPr>
            <a:lvl4pPr marL="12430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350" kern="1200">
                <a:solidFill>
                  <a:schemeClr val="tx1"/>
                </a:solidFill>
                <a:latin typeface="+mn-lt"/>
                <a:ea typeface="+mn-ea"/>
                <a:cs typeface="+mn-cs"/>
              </a:defRPr>
            </a:lvl4pPr>
            <a:lvl5pPr marL="15859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200" kern="1200">
                <a:solidFill>
                  <a:schemeClr val="tx1"/>
                </a:solidFill>
                <a:latin typeface="+mn-lt"/>
                <a:ea typeface="+mn-ea"/>
                <a:cs typeface="+mn-cs"/>
              </a:defRPr>
            </a:lvl5pPr>
            <a:lvl6pPr marL="1928813" indent="-214313" algn="l" defTabSz="685800" rtl="0" eaLnBrk="1" latinLnBrk="0" hangingPunct="1">
              <a:lnSpc>
                <a:spcPct val="100000"/>
              </a:lnSpc>
              <a:spcBef>
                <a:spcPts val="225"/>
              </a:spcBef>
              <a:spcAft>
                <a:spcPts val="225"/>
              </a:spcAft>
              <a:buClr>
                <a:schemeClr val="tx2"/>
              </a:buClr>
              <a:buSzPct val="80000"/>
              <a:buFont typeface="Arial" panose="020B0604020202020204" pitchFamily="34" charset="0"/>
              <a:buChar char="›"/>
              <a:defRPr sz="1050" kern="1200">
                <a:solidFill>
                  <a:schemeClr val="tx1"/>
                </a:solidFill>
                <a:latin typeface="+mn-lt"/>
                <a:ea typeface="+mn-ea"/>
                <a:cs typeface="+mn-cs"/>
              </a:defRPr>
            </a:lvl6pPr>
            <a:lvl7pPr marL="22717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7pPr>
            <a:lvl8pPr marL="26146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8pPr>
            <a:lvl9pPr marL="2957513" indent="-214313" algn="l" defTabSz="685800" rtl="0" eaLnBrk="1" latinLnBrk="0" hangingPunct="1">
              <a:lnSpc>
                <a:spcPct val="100000"/>
              </a:lnSpc>
              <a:spcBef>
                <a:spcPts val="225"/>
              </a:spcBef>
              <a:spcAft>
                <a:spcPts val="225"/>
              </a:spcAft>
              <a:buClr>
                <a:schemeClr val="tx2"/>
              </a:buClr>
              <a:buSzPct val="80000"/>
              <a:buFont typeface="Wingdings" panose="05000000000000000000" pitchFamily="2" charset="2"/>
              <a:buChar char="§"/>
              <a:defRPr sz="1050" kern="1200">
                <a:solidFill>
                  <a:schemeClr val="tx1"/>
                </a:solidFill>
                <a:latin typeface="+mn-lt"/>
                <a:ea typeface="+mn-ea"/>
                <a:cs typeface="+mn-cs"/>
              </a:defRPr>
            </a:lvl9pPr>
          </a:lstStyle>
          <a:p>
            <a:pPr marL="0" indent="0">
              <a:buNone/>
            </a:pPr>
            <a:r>
              <a:rPr lang="en-US" sz="2400" dirty="0"/>
              <a:t>The warning below will be displayed on any external email.  If someone or a department is sending from within VNS Health’s mail system, you should not see this warning.  Be sure to pay attention to it!</a:t>
            </a:r>
          </a:p>
        </p:txBody>
      </p:sp>
      <p:pic>
        <p:nvPicPr>
          <p:cNvPr id="4" name="Picture 3">
            <a:extLst>
              <a:ext uri="{FF2B5EF4-FFF2-40B4-BE49-F238E27FC236}">
                <a16:creationId xmlns:a16="http://schemas.microsoft.com/office/drawing/2014/main" id="{0CB00984-9F3E-3346-5C23-612DEEB48C42}"/>
              </a:ext>
            </a:extLst>
          </p:cNvPr>
          <p:cNvPicPr>
            <a:picLocks noChangeAspect="1"/>
          </p:cNvPicPr>
          <p:nvPr/>
        </p:nvPicPr>
        <p:blipFill>
          <a:blip r:embed="rId2"/>
          <a:stretch>
            <a:fillRect/>
          </a:stretch>
        </p:blipFill>
        <p:spPr>
          <a:xfrm>
            <a:off x="1485900" y="4191000"/>
            <a:ext cx="6172200" cy="685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91233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853" y="762000"/>
            <a:ext cx="6922294" cy="484188"/>
          </a:xfrm>
        </p:spPr>
        <p:txBody>
          <a:bodyPr anchor="b">
            <a:normAutofit/>
          </a:bodyPr>
          <a:lstStyle/>
          <a:p>
            <a:pPr algn="ctr"/>
            <a:r>
              <a:rPr lang="en-US" sz="2800" dirty="0"/>
              <a:t>Tips – Suspicious Email</a:t>
            </a:r>
          </a:p>
        </p:txBody>
      </p:sp>
      <p:sp>
        <p:nvSpPr>
          <p:cNvPr id="3" name="Content Placeholder 2"/>
          <p:cNvSpPr>
            <a:spLocks noGrp="1"/>
          </p:cNvSpPr>
          <p:nvPr>
            <p:ph sz="quarter" idx="23"/>
          </p:nvPr>
        </p:nvSpPr>
        <p:spPr>
          <a:xfrm>
            <a:off x="457201" y="1528762"/>
            <a:ext cx="8458200" cy="4633913"/>
          </a:xfrm>
        </p:spPr>
        <p:txBody>
          <a:bodyPr>
            <a:normAutofit/>
          </a:bodyPr>
          <a:lstStyle/>
          <a:p>
            <a:pPr marL="0" indent="0">
              <a:spcBef>
                <a:spcPts val="600"/>
              </a:spcBef>
              <a:spcAft>
                <a:spcPts val="600"/>
              </a:spcAft>
              <a:buNone/>
            </a:pPr>
            <a:r>
              <a:rPr lang="en-US" sz="1800" dirty="0"/>
              <a:t>So, you have received a suspicious email! Here’s what to do:</a:t>
            </a:r>
          </a:p>
          <a:p>
            <a:pPr lvl="0">
              <a:spcBef>
                <a:spcPts val="600"/>
              </a:spcBef>
              <a:spcAft>
                <a:spcPts val="600"/>
              </a:spcAft>
            </a:pPr>
            <a:r>
              <a:rPr lang="en-US" sz="1800" b="1" dirty="0"/>
              <a:t>Identify the sender.</a:t>
            </a:r>
            <a:r>
              <a:rPr lang="en-US" sz="1800" dirty="0"/>
              <a:t>  Don’t rely upon the sender’s name which can be spoofed – check the email address.  If the email address does not match what you have for the sender, it may be malicious.  If the email address does not end in “@vnshealth.org”, it did not come from our systems.</a:t>
            </a:r>
          </a:p>
          <a:p>
            <a:pPr lvl="0">
              <a:spcBef>
                <a:spcPts val="600"/>
              </a:spcBef>
              <a:spcAft>
                <a:spcPts val="600"/>
              </a:spcAft>
            </a:pPr>
            <a:r>
              <a:rPr lang="en-US" sz="1800" b="1" dirty="0"/>
              <a:t>Heed the warning above.</a:t>
            </a:r>
            <a:r>
              <a:rPr lang="en-US" sz="1800" dirty="0"/>
              <a:t> If you see the warning message above on a message that purports to be from a VNS Health individual or department, take special care to validate the message before clinking links or opening attachments. </a:t>
            </a:r>
          </a:p>
          <a:p>
            <a:pPr lvl="0">
              <a:spcBef>
                <a:spcPts val="600"/>
              </a:spcBef>
              <a:spcAft>
                <a:spcPts val="600"/>
              </a:spcAft>
            </a:pPr>
            <a:r>
              <a:rPr lang="en-US" sz="1800" b="1" dirty="0"/>
              <a:t>Were you expecting the message?</a:t>
            </a:r>
            <a:r>
              <a:rPr lang="en-US" sz="1800" dirty="0"/>
              <a:t> If an email message is from someone that you know, but the message does not make sense in the context of your professional relationship, call the sender to validate that the message was intended.</a:t>
            </a:r>
          </a:p>
        </p:txBody>
      </p:sp>
      <p:sp>
        <p:nvSpPr>
          <p:cNvPr id="4" name="Slide Number Placeholder 3">
            <a:extLst>
              <a:ext uri="{FF2B5EF4-FFF2-40B4-BE49-F238E27FC236}">
                <a16:creationId xmlns:a16="http://schemas.microsoft.com/office/drawing/2014/main" id="{0CF6D2EF-E0F4-4FF1-8CEC-A2D367BD92BC}"/>
              </a:ext>
            </a:extLst>
          </p:cNvPr>
          <p:cNvSpPr>
            <a:spLocks noGrp="1"/>
          </p:cNvSpPr>
          <p:nvPr>
            <p:ph type="sldNum" sz="quarter" idx="22"/>
          </p:nvPr>
        </p:nvSpPr>
        <p:spPr/>
        <p:txBody>
          <a:bodyPr/>
          <a:lstStyle/>
          <a:p>
            <a:fld id="{66A3101B-02DE-4DBE-A52F-35092CF47DF2}" type="slidenum">
              <a:rPr lang="en-US" smtClean="0"/>
              <a:pPr/>
              <a:t>9</a:t>
            </a:fld>
            <a:endParaRPr lang="en-US"/>
          </a:p>
        </p:txBody>
      </p:sp>
    </p:spTree>
    <p:extLst>
      <p:ext uri="{BB962C8B-B14F-4D97-AF65-F5344CB8AC3E}">
        <p14:creationId xmlns:p14="http://schemas.microsoft.com/office/powerpoint/2010/main" val="1218357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COA_SMARTSHAPE" val="Y"/>
  <p:tag name="MMCOA_FONTSIZE_L" val="12"/>
  <p:tag name="MMCOA_FONTSIZE_M" val="12"/>
  <p:tag name="MMCOA_FONTSIZE_S" val="12"/>
  <p:tag name="MMCOA_POSITION_L" val="0;506.5;33.5;756"/>
  <p:tag name="MMCOA_POSITION_M" val="0;506.5;33.5;756"/>
  <p:tag name="MMCOA_POSITION_S" val="0;506.5;33.5;756"/>
  <p:tag name="MMCOA_HIDEONCOLOUR" val="N"/>
  <p:tag name="MMCOA_HIDEONWHITE" val="Y"/>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MMCOA_SMARTSHAPE" val="Y"/>
  <p:tag name="MMCOA_FONTSIZE_L" val="28"/>
  <p:tag name="MMCOA_FONTSIZE_M" val="20"/>
  <p:tag name="MMCOA_FONTSIZE_S" val="14"/>
  <p:tag name="MMCOA_POSITION_L" val="66.875;27.375;61.25;618.875"/>
  <p:tag name="MMCOA_POSITION_M" val="47.875;29.375;47.875;645"/>
  <p:tag name="MMCOA_POSITION_S" val="47.875;35.625;47.875;645"/>
  <p:tag name="MMCOA_HIDEONCOLOUR" val="N"/>
  <p:tag name="MMCOA_HIDEONWHITE" val="N"/>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MMCOA_SMARTSHAPE" val="Y"/>
  <p:tag name="MMCOA_FONTSIZE_L" val="28"/>
  <p:tag name="MMCOA_FONTSIZE_M" val="20"/>
  <p:tag name="MMCOA_FONTSIZE_S" val="14"/>
  <p:tag name="MMCOA_POSITION_L" val="66.875;107.875;328.75;618.875"/>
  <p:tag name="MMCOA_POSITION_M" val="47.875;89.125;394.875;644.875"/>
  <p:tag name="MMCOA_POSITION_S" val="47.875;89.125;394.875;644.875"/>
  <p:tag name="MMCOA_HIDEONCOLOUR" val="N"/>
  <p:tag name="MMCOA_HIDEONWHITE" val="N"/>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MMCOA_SMARTSHAPE" val="Y"/>
  <p:tag name="MMCOA_FONTSIZE_L" val="12"/>
  <p:tag name="MMCOA_FONTSIZE_M" val="12"/>
  <p:tag name="MMCOA_FONTSIZE_S" val="12"/>
  <p:tag name="MMCOA_POSITION_L" val="0;31.625;49.875;49.875"/>
  <p:tag name="MMCOA_POSITION_M" val="0;32.375;36;36"/>
  <p:tag name="MMCOA_POSITION_S" val="0;32.375;36;36"/>
  <p:tag name="MMCOA_HIDEONCOLOUR" val="N"/>
  <p:tag name="MMCOA_HIDEONWHITE" val="N"/>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MMCOA_SMARTSHAPE" val="Y"/>
  <p:tag name="MMCOA_FONTSIZE_L" val="8"/>
  <p:tag name="MMCOA_FONTSIZE_M" val="8"/>
  <p:tag name="MMCOA_FONTSIZE_S" val="8"/>
  <p:tag name="MMCOA_POSITION_L" val="47.875;492;9.625;639"/>
  <p:tag name="MMCOA_POSITION_M" val="47.875;492;9.625;639"/>
  <p:tag name="MMCOA_POSITION_S" val="47.875;492;9.625;639"/>
  <p:tag name="MMCOA_HIDEONCOLOUR" val="N"/>
  <p:tag name="MMCOA_HIDEONWHITE" val="N"/>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MMCOA_SMARTSHAPE" val="Y"/>
  <p:tag name="MMCOA_FONTSIZE_L" val="12"/>
  <p:tag name="MMCOA_FONTSIZE_M" val="12"/>
  <p:tag name="MMCOA_FONTSIZE_S" val="12"/>
  <p:tag name="MMCOA_POSITION_L" val="0;158.625;222.75;756"/>
  <p:tag name="MMCOA_POSITION_M" val="0;158.625;222.75;756"/>
  <p:tag name="MMCOA_POSITION_S" val="0;158.625;222.75;756"/>
  <p:tag name="MMCOA_HIDEONCOLOUR" val="N"/>
  <p:tag name="MMCOA_HIDEONWHITE" val="Y"/>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MMC Standard">
  <a:themeElements>
    <a:clrScheme name="MMC Standard 1">
      <a:dk1>
        <a:srgbClr val="3F3F3F"/>
      </a:dk1>
      <a:lt1>
        <a:srgbClr val="FFFFFF"/>
      </a:lt1>
      <a:dk2>
        <a:srgbClr val="00A2DF"/>
      </a:dk2>
      <a:lt2>
        <a:srgbClr val="0057A6"/>
      </a:lt2>
      <a:accent1>
        <a:srgbClr val="00A2DF"/>
      </a:accent1>
      <a:accent2>
        <a:srgbClr val="FF6400"/>
      </a:accent2>
      <a:accent3>
        <a:srgbClr val="FFFFFF"/>
      </a:accent3>
      <a:accent4>
        <a:srgbClr val="343434"/>
      </a:accent4>
      <a:accent5>
        <a:srgbClr val="AACEEC"/>
      </a:accent5>
      <a:accent6>
        <a:srgbClr val="E75A00"/>
      </a:accent6>
      <a:hlink>
        <a:srgbClr val="FCC917"/>
      </a:hlink>
      <a:folHlink>
        <a:srgbClr val="86C100"/>
      </a:folHlink>
    </a:clrScheme>
    <a:fontScheme name="MMC Standard">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accent1"/>
          </a:solidFill>
          <a:prstDash val="solid"/>
          <a:round/>
          <a:headEnd type="none" w="med" len="med"/>
          <a:tailEnd type="none" w="med" len="med"/>
        </a:ln>
        <a:effectLst/>
      </a:spPr>
      <a:bodyPr vert="horz" wrap="square" lIns="91440" tIns="91440" rIns="91440" bIns="91440" numCol="1" anchor="t" anchorCtr="0" compatLnSpc="1">
        <a:prstTxWarp prst="textNoShape">
          <a:avLst/>
        </a:prstTxWarp>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1000" b="0" i="0" u="none" strike="noStrike" cap="none" normalizeH="0" baseline="0">
            <a:ln>
              <a:noFill/>
            </a:ln>
            <a:solidFill>
              <a:schemeClr val="tx1"/>
            </a:solidFill>
            <a:effectLst/>
            <a:latin typeface="Calibri" pitchFamily="-110" charset="0"/>
          </a:defRPr>
        </a:defPPr>
      </a:lstStyle>
    </a:spDef>
    <a:lnDef>
      <a:spPr bwMode="auto">
        <a:xfrm>
          <a:off x="0" y="0"/>
          <a:ext cx="1" cy="1"/>
        </a:xfrm>
        <a:custGeom>
          <a:avLst/>
          <a:gdLst/>
          <a:ahLst/>
          <a:cxnLst/>
          <a:rect l="0" t="0" r="0" b="0"/>
          <a:pathLst/>
        </a:custGeom>
        <a:noFill/>
        <a:ln w="9525" cap="flat" cmpd="sng" algn="ctr">
          <a:solidFill>
            <a:schemeClr val="accent1"/>
          </a:solidFill>
          <a:prstDash val="solid"/>
          <a:round/>
          <a:headEnd type="none" w="med" len="med"/>
          <a:tailEnd type="none" w="med" len="med"/>
        </a:ln>
        <a:effectLst/>
      </a:spPr>
      <a:bodyPr vert="horz" wrap="square" lIns="91440" tIns="91440" rIns="91440" bIns="91440" numCol="1" anchor="t" anchorCtr="0" compatLnSpc="1">
        <a:prstTxWarp prst="textNoShape">
          <a:avLst/>
        </a:prstTxWarp>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1000" b="0" i="0" u="none" strike="noStrike" cap="none" normalizeH="0" baseline="0">
            <a:ln>
              <a:noFill/>
            </a:ln>
            <a:solidFill>
              <a:schemeClr val="tx1"/>
            </a:solidFill>
            <a:effectLst/>
            <a:latin typeface="Calibri" pitchFamily="-110" charset="0"/>
          </a:defRPr>
        </a:defPPr>
      </a:lstStyle>
    </a:lnDef>
  </a:objectDefaults>
  <a:extraClrSchemeLst>
    <a:extraClrScheme>
      <a:clrScheme name="MMC Standard 1">
        <a:dk1>
          <a:srgbClr val="3F3F3F"/>
        </a:dk1>
        <a:lt1>
          <a:srgbClr val="FFFFFF"/>
        </a:lt1>
        <a:dk2>
          <a:srgbClr val="00A2DF"/>
        </a:dk2>
        <a:lt2>
          <a:srgbClr val="0057A6"/>
        </a:lt2>
        <a:accent1>
          <a:srgbClr val="00A2DF"/>
        </a:accent1>
        <a:accent2>
          <a:srgbClr val="FF6400"/>
        </a:accent2>
        <a:accent3>
          <a:srgbClr val="FFFFFF"/>
        </a:accent3>
        <a:accent4>
          <a:srgbClr val="343434"/>
        </a:accent4>
        <a:accent5>
          <a:srgbClr val="AACEEC"/>
        </a:accent5>
        <a:accent6>
          <a:srgbClr val="E75A00"/>
        </a:accent6>
        <a:hlink>
          <a:srgbClr val="FCC917"/>
        </a:hlink>
        <a:folHlink>
          <a:srgbClr val="86C100"/>
        </a:folHlink>
      </a:clrScheme>
      <a:clrMap bg1="lt1" tx1="dk1" bg2="lt2" tx2="dk2" accent1="accent1" accent2="accent2" accent3="accent3" accent4="accent4" accent5="accent5" accent6="accent6" hlink="hlink" folHlink="folHlink"/>
    </a:extraClrScheme>
    <a:extraClrScheme>
      <a:clrScheme name="MMC Standard 2">
        <a:dk1>
          <a:srgbClr val="3F3F3F"/>
        </a:dk1>
        <a:lt1>
          <a:srgbClr val="FFFFFF"/>
        </a:lt1>
        <a:dk2>
          <a:srgbClr val="00A2DF"/>
        </a:dk2>
        <a:lt2>
          <a:srgbClr val="0057A6"/>
        </a:lt2>
        <a:accent1>
          <a:srgbClr val="FF6400"/>
        </a:accent1>
        <a:accent2>
          <a:srgbClr val="FCC917"/>
        </a:accent2>
        <a:accent3>
          <a:srgbClr val="FFFFFF"/>
        </a:accent3>
        <a:accent4>
          <a:srgbClr val="343434"/>
        </a:accent4>
        <a:accent5>
          <a:srgbClr val="FFB8AA"/>
        </a:accent5>
        <a:accent6>
          <a:srgbClr val="E4B614"/>
        </a:accent6>
        <a:hlink>
          <a:srgbClr val="86C100"/>
        </a:hlink>
        <a:folHlink>
          <a:srgbClr val="E23828"/>
        </a:folHlink>
      </a:clrScheme>
      <a:clrMap bg1="lt1" tx1="dk1" bg2="lt2" tx2="dk2" accent1="accent1" accent2="accent2" accent3="accent3" accent4="accent4" accent5="accent5" accent6="accent6" hlink="hlink" folHlink="folHlink"/>
    </a:extraClrScheme>
    <a:extraClrScheme>
      <a:clrScheme name="MMC Standard 3">
        <a:dk1>
          <a:srgbClr val="3F3F3F"/>
        </a:dk1>
        <a:lt1>
          <a:srgbClr val="FFFFFF"/>
        </a:lt1>
        <a:dk2>
          <a:srgbClr val="00A2DF"/>
        </a:dk2>
        <a:lt2>
          <a:srgbClr val="0057A6"/>
        </a:lt2>
        <a:accent1>
          <a:srgbClr val="FCC917"/>
        </a:accent1>
        <a:accent2>
          <a:srgbClr val="FF6400"/>
        </a:accent2>
        <a:accent3>
          <a:srgbClr val="FFFFFF"/>
        </a:accent3>
        <a:accent4>
          <a:srgbClr val="343434"/>
        </a:accent4>
        <a:accent5>
          <a:srgbClr val="FDE1AB"/>
        </a:accent5>
        <a:accent6>
          <a:srgbClr val="E75A00"/>
        </a:accent6>
        <a:hlink>
          <a:srgbClr val="86C100"/>
        </a:hlink>
        <a:folHlink>
          <a:srgbClr val="E23828"/>
        </a:folHlink>
      </a:clrScheme>
      <a:clrMap bg1="lt1" tx1="dk1" bg2="lt2" tx2="dk2" accent1="accent1" accent2="accent2" accent3="accent3" accent4="accent4" accent5="accent5" accent6="accent6" hlink="hlink" folHlink="folHlink"/>
    </a:extraClrScheme>
    <a:extraClrScheme>
      <a:clrScheme name="MMC Standard 4">
        <a:dk1>
          <a:srgbClr val="3F3F3F"/>
        </a:dk1>
        <a:lt1>
          <a:srgbClr val="FFFFFF"/>
        </a:lt1>
        <a:dk2>
          <a:srgbClr val="00A2DF"/>
        </a:dk2>
        <a:lt2>
          <a:srgbClr val="0057A6"/>
        </a:lt2>
        <a:accent1>
          <a:srgbClr val="86C100"/>
        </a:accent1>
        <a:accent2>
          <a:srgbClr val="E23828"/>
        </a:accent2>
        <a:accent3>
          <a:srgbClr val="FFFFFF"/>
        </a:accent3>
        <a:accent4>
          <a:srgbClr val="343434"/>
        </a:accent4>
        <a:accent5>
          <a:srgbClr val="C3DDAA"/>
        </a:accent5>
        <a:accent6>
          <a:srgbClr val="CD3223"/>
        </a:accent6>
        <a:hlink>
          <a:srgbClr val="FCC917"/>
        </a:hlink>
        <a:folHlink>
          <a:srgbClr val="FF6400"/>
        </a:folHlink>
      </a:clrScheme>
      <a:clrMap bg1="lt1" tx1="dk1" bg2="lt2" tx2="dk2" accent1="accent1" accent2="accent2" accent3="accent3" accent4="accent4" accent5="accent5" accent6="accent6" hlink="hlink" folHlink="folHlink"/>
    </a:extraClrScheme>
    <a:extraClrScheme>
      <a:clrScheme name="MMC Standard 5">
        <a:dk1>
          <a:srgbClr val="3F3F3F"/>
        </a:dk1>
        <a:lt1>
          <a:srgbClr val="FFFFFF"/>
        </a:lt1>
        <a:dk2>
          <a:srgbClr val="00A2DF"/>
        </a:dk2>
        <a:lt2>
          <a:srgbClr val="0057A6"/>
        </a:lt2>
        <a:accent1>
          <a:srgbClr val="E23828"/>
        </a:accent1>
        <a:accent2>
          <a:srgbClr val="86C100"/>
        </a:accent2>
        <a:accent3>
          <a:srgbClr val="FFFFFF"/>
        </a:accent3>
        <a:accent4>
          <a:srgbClr val="343434"/>
        </a:accent4>
        <a:accent5>
          <a:srgbClr val="EEAEAC"/>
        </a:accent5>
        <a:accent6>
          <a:srgbClr val="79AF00"/>
        </a:accent6>
        <a:hlink>
          <a:srgbClr val="FCC917"/>
        </a:hlink>
        <a:folHlink>
          <a:srgbClr val="FF6400"/>
        </a:folHlink>
      </a:clrScheme>
      <a:clrMap bg1="lt1" tx1="dk1" bg2="lt2" tx2="dk2" accent1="accent1" accent2="accent2" accent3="accent3" accent4="accent4" accent5="accent5" accent6="accent6" hlink="hlink" folHlink="folHlink"/>
    </a:extraClrScheme>
    <a:extraClrScheme>
      <a:clrScheme name="MMC Standard 6">
        <a:dk1>
          <a:srgbClr val="3F3F3F"/>
        </a:dk1>
        <a:lt1>
          <a:srgbClr val="FFFFFF"/>
        </a:lt1>
        <a:dk2>
          <a:srgbClr val="00A2DF"/>
        </a:dk2>
        <a:lt2>
          <a:srgbClr val="0057A6"/>
        </a:lt2>
        <a:accent1>
          <a:srgbClr val="70512C"/>
        </a:accent1>
        <a:accent2>
          <a:srgbClr val="86C100"/>
        </a:accent2>
        <a:accent3>
          <a:srgbClr val="FFFFFF"/>
        </a:accent3>
        <a:accent4>
          <a:srgbClr val="343434"/>
        </a:accent4>
        <a:accent5>
          <a:srgbClr val="BBB3AC"/>
        </a:accent5>
        <a:accent6>
          <a:srgbClr val="79AF00"/>
        </a:accent6>
        <a:hlink>
          <a:srgbClr val="FCC917"/>
        </a:hlink>
        <a:folHlink>
          <a:srgbClr val="FF6400"/>
        </a:folHlink>
      </a:clrScheme>
      <a:clrMap bg1="lt1" tx1="dk1" bg2="lt2" tx2="dk2" accent1="accent1" accent2="accent2" accent3="accent3" accent4="accent4" accent5="accent5" accent6="accent6" hlink="hlink" folHlink="folHlink"/>
    </a:extraClrScheme>
    <a:extraClrScheme>
      <a:clrScheme name="MMC Standard 7">
        <a:dk1>
          <a:srgbClr val="00A2DF"/>
        </a:dk1>
        <a:lt1>
          <a:srgbClr val="FFFFFF"/>
        </a:lt1>
        <a:dk2>
          <a:srgbClr val="3F3F3F"/>
        </a:dk2>
        <a:lt2>
          <a:srgbClr val="0057A6"/>
        </a:lt2>
        <a:accent1>
          <a:srgbClr val="00A2DF"/>
        </a:accent1>
        <a:accent2>
          <a:srgbClr val="FF6400"/>
        </a:accent2>
        <a:accent3>
          <a:srgbClr val="AFAFAF"/>
        </a:accent3>
        <a:accent4>
          <a:srgbClr val="DADADA"/>
        </a:accent4>
        <a:accent5>
          <a:srgbClr val="AACEEC"/>
        </a:accent5>
        <a:accent6>
          <a:srgbClr val="E75A00"/>
        </a:accent6>
        <a:hlink>
          <a:srgbClr val="FCC917"/>
        </a:hlink>
        <a:folHlink>
          <a:srgbClr val="86C100"/>
        </a:folHlink>
      </a:clrScheme>
      <a:clrMap bg1="dk2" tx1="lt1" bg2="dk1" tx2="lt2" accent1="accent1" accent2="accent2" accent3="accent3" accent4="accent4" accent5="accent5" accent6="accent6" hlink="hlink" folHlink="folHlink"/>
    </a:extraClrScheme>
    <a:extraClrScheme>
      <a:clrScheme name="MMC Standard 8">
        <a:dk1>
          <a:srgbClr val="00A2DF"/>
        </a:dk1>
        <a:lt1>
          <a:srgbClr val="FFFFFF"/>
        </a:lt1>
        <a:dk2>
          <a:srgbClr val="3F3F3F"/>
        </a:dk2>
        <a:lt2>
          <a:srgbClr val="0057A6"/>
        </a:lt2>
        <a:accent1>
          <a:srgbClr val="FF6400"/>
        </a:accent1>
        <a:accent2>
          <a:srgbClr val="FCC917"/>
        </a:accent2>
        <a:accent3>
          <a:srgbClr val="AFAFAF"/>
        </a:accent3>
        <a:accent4>
          <a:srgbClr val="DADADA"/>
        </a:accent4>
        <a:accent5>
          <a:srgbClr val="FFB8AA"/>
        </a:accent5>
        <a:accent6>
          <a:srgbClr val="E4B614"/>
        </a:accent6>
        <a:hlink>
          <a:srgbClr val="86C100"/>
        </a:hlink>
        <a:folHlink>
          <a:srgbClr val="E23828"/>
        </a:folHlink>
      </a:clrScheme>
      <a:clrMap bg1="dk2" tx1="lt1" bg2="dk1" tx2="lt2" accent1="accent1" accent2="accent2" accent3="accent3" accent4="accent4" accent5="accent5" accent6="accent6" hlink="hlink" folHlink="folHlink"/>
    </a:extraClrScheme>
    <a:extraClrScheme>
      <a:clrScheme name="MMC Standard 9">
        <a:dk1>
          <a:srgbClr val="00A2DF"/>
        </a:dk1>
        <a:lt1>
          <a:srgbClr val="FFFFFF"/>
        </a:lt1>
        <a:dk2>
          <a:srgbClr val="3F3F3F"/>
        </a:dk2>
        <a:lt2>
          <a:srgbClr val="0057A6"/>
        </a:lt2>
        <a:accent1>
          <a:srgbClr val="FCC917"/>
        </a:accent1>
        <a:accent2>
          <a:srgbClr val="FF6400"/>
        </a:accent2>
        <a:accent3>
          <a:srgbClr val="AFAFAF"/>
        </a:accent3>
        <a:accent4>
          <a:srgbClr val="DADADA"/>
        </a:accent4>
        <a:accent5>
          <a:srgbClr val="FDE1AB"/>
        </a:accent5>
        <a:accent6>
          <a:srgbClr val="E75A00"/>
        </a:accent6>
        <a:hlink>
          <a:srgbClr val="86C100"/>
        </a:hlink>
        <a:folHlink>
          <a:srgbClr val="E23828"/>
        </a:folHlink>
      </a:clrScheme>
      <a:clrMap bg1="dk2" tx1="lt1" bg2="dk1" tx2="lt2" accent1="accent1" accent2="accent2" accent3="accent3" accent4="accent4" accent5="accent5" accent6="accent6" hlink="hlink" folHlink="folHlink"/>
    </a:extraClrScheme>
    <a:extraClrScheme>
      <a:clrScheme name="MMC Standard 10">
        <a:dk1>
          <a:srgbClr val="00A2DF"/>
        </a:dk1>
        <a:lt1>
          <a:srgbClr val="FFFFFF"/>
        </a:lt1>
        <a:dk2>
          <a:srgbClr val="3F3F3F"/>
        </a:dk2>
        <a:lt2>
          <a:srgbClr val="0057A6"/>
        </a:lt2>
        <a:accent1>
          <a:srgbClr val="86C100"/>
        </a:accent1>
        <a:accent2>
          <a:srgbClr val="E23828"/>
        </a:accent2>
        <a:accent3>
          <a:srgbClr val="AFAFAF"/>
        </a:accent3>
        <a:accent4>
          <a:srgbClr val="DADADA"/>
        </a:accent4>
        <a:accent5>
          <a:srgbClr val="C3DDAA"/>
        </a:accent5>
        <a:accent6>
          <a:srgbClr val="CD3223"/>
        </a:accent6>
        <a:hlink>
          <a:srgbClr val="FCC917"/>
        </a:hlink>
        <a:folHlink>
          <a:srgbClr val="FF6400"/>
        </a:folHlink>
      </a:clrScheme>
      <a:clrMap bg1="dk2" tx1="lt1" bg2="dk1" tx2="lt2" accent1="accent1" accent2="accent2" accent3="accent3" accent4="accent4" accent5="accent5" accent6="accent6" hlink="hlink" folHlink="folHlink"/>
    </a:extraClrScheme>
    <a:extraClrScheme>
      <a:clrScheme name="MMC Standard 11">
        <a:dk1>
          <a:srgbClr val="00A2DF"/>
        </a:dk1>
        <a:lt1>
          <a:srgbClr val="FFFFFF"/>
        </a:lt1>
        <a:dk2>
          <a:srgbClr val="3F3F3F"/>
        </a:dk2>
        <a:lt2>
          <a:srgbClr val="0057A6"/>
        </a:lt2>
        <a:accent1>
          <a:srgbClr val="E23828"/>
        </a:accent1>
        <a:accent2>
          <a:srgbClr val="86C100"/>
        </a:accent2>
        <a:accent3>
          <a:srgbClr val="AFAFAF"/>
        </a:accent3>
        <a:accent4>
          <a:srgbClr val="DADADA"/>
        </a:accent4>
        <a:accent5>
          <a:srgbClr val="EEAEAC"/>
        </a:accent5>
        <a:accent6>
          <a:srgbClr val="79AF00"/>
        </a:accent6>
        <a:hlink>
          <a:srgbClr val="FCC917"/>
        </a:hlink>
        <a:folHlink>
          <a:srgbClr val="FF6400"/>
        </a:folHlink>
      </a:clrScheme>
      <a:clrMap bg1="dk2" tx1="lt1" bg2="dk1" tx2="lt2" accent1="accent1" accent2="accent2" accent3="accent3" accent4="accent4" accent5="accent5" accent6="accent6" hlink="hlink" folHlink="folHlink"/>
    </a:extraClrScheme>
    <a:extraClrScheme>
      <a:clrScheme name="MMC Standard 12">
        <a:dk1>
          <a:srgbClr val="00A2DF"/>
        </a:dk1>
        <a:lt1>
          <a:srgbClr val="FFFFFF"/>
        </a:lt1>
        <a:dk2>
          <a:srgbClr val="3F3F3F"/>
        </a:dk2>
        <a:lt2>
          <a:srgbClr val="0057A6"/>
        </a:lt2>
        <a:accent1>
          <a:srgbClr val="70512C"/>
        </a:accent1>
        <a:accent2>
          <a:srgbClr val="86C100"/>
        </a:accent2>
        <a:accent3>
          <a:srgbClr val="AFAFAF"/>
        </a:accent3>
        <a:accent4>
          <a:srgbClr val="DADADA"/>
        </a:accent4>
        <a:accent5>
          <a:srgbClr val="BBB3AC"/>
        </a:accent5>
        <a:accent6>
          <a:srgbClr val="79AF00"/>
        </a:accent6>
        <a:hlink>
          <a:srgbClr val="FCC917"/>
        </a:hlink>
        <a:folHlink>
          <a:srgbClr val="FF64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VNS Health">
  <a:themeElements>
    <a:clrScheme name="VNS Health">
      <a:dk1>
        <a:srgbClr val="000000"/>
      </a:dk1>
      <a:lt1>
        <a:srgbClr val="FFFFFF"/>
      </a:lt1>
      <a:dk2>
        <a:srgbClr val="003C71"/>
      </a:dk2>
      <a:lt2>
        <a:srgbClr val="FFFFFF"/>
      </a:lt2>
      <a:accent1>
        <a:srgbClr val="00B5E5"/>
      </a:accent1>
      <a:accent2>
        <a:srgbClr val="E5007E"/>
      </a:accent2>
      <a:accent3>
        <a:srgbClr val="00B0B9"/>
      </a:accent3>
      <a:accent4>
        <a:srgbClr val="84BD00"/>
      </a:accent4>
      <a:accent5>
        <a:srgbClr val="FFA300"/>
      </a:accent5>
      <a:accent6>
        <a:srgbClr val="E4002B"/>
      </a:accent6>
      <a:hlink>
        <a:srgbClr val="003C71"/>
      </a:hlink>
      <a:folHlink>
        <a:srgbClr val="00B5E5"/>
      </a:folHlink>
    </a:clrScheme>
    <a:fontScheme name="VNS Health">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effectLst/>
      </a:spPr>
      <a:bodyPr tIns="216000" bIns="216000" rtlCol="0" anchor="t"/>
      <a:lstStyle>
        <a:defPPr marL="171450" marR="0" indent="-171450" algn="l" defTabSz="914400" rtl="0" eaLnBrk="1" fontAlgn="auto" latinLnBrk="0" hangingPunct="1">
          <a:lnSpc>
            <a:spcPct val="100000"/>
          </a:lnSpc>
          <a:spcBef>
            <a:spcPts val="300"/>
          </a:spcBef>
          <a:spcAft>
            <a:spcPts val="300"/>
          </a:spcAft>
          <a:buClr>
            <a:schemeClr val="tx2"/>
          </a:buClr>
          <a:buSzPct val="80000"/>
          <a:buFont typeface="Arial" panose="020B0604020202020204" pitchFamily="34" charset="0"/>
          <a:buChar char="•"/>
          <a:tabLst/>
          <a:defRPr sz="1200" dirty="0" err="1" smtClean="0">
            <a:solidFill>
              <a:srgbClr val="000000"/>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tIns="90000" bIns="90000" rtlCol="0">
        <a:normAutofit/>
      </a:bodyPr>
      <a:lstStyle>
        <a:defPPr algn="l">
          <a:defRPr sz="1200" dirty="0" err="1" smtClean="0"/>
        </a:defPPr>
      </a:lstStyle>
    </a:txDef>
  </a:objectDefaults>
  <a:extraClrSchemeLst/>
  <a:custClrLst>
    <a:custClr name="Custom Color 1">
      <a:srgbClr val="E5E5E5"/>
    </a:custClr>
    <a:custClr name="Custom Color 2">
      <a:srgbClr val="E5F7FC"/>
    </a:custClr>
    <a:custClr name="Custom Color 3">
      <a:srgbClr val="FCE5F2"/>
    </a:custClr>
    <a:custClr name="Custom Color 4">
      <a:srgbClr val="E5F7F8"/>
    </a:custClr>
    <a:custClr name="Custom Color 5">
      <a:srgbClr val="F2F8E5"/>
    </a:custClr>
    <a:custClr name="Custom Color 6">
      <a:srgbClr val="FFF6E5"/>
    </a:custClr>
    <a:custClr name="Custom Color 7">
      <a:srgbClr val="FCE5E9"/>
    </a:custClr>
    <a:custClr name="BLANK">
      <a:srgbClr val="FFFFFF"/>
    </a:custClr>
    <a:custClr name="BLANK">
      <a:srgbClr val="FFFFFF"/>
    </a:custClr>
    <a:custClr name="BLANK">
      <a:srgbClr val="FFFFFF"/>
    </a:custClr>
    <a:custClr name="Custom Color 11">
      <a:srgbClr val="CCCCCC"/>
    </a:custClr>
    <a:custClr name="Custom Color 12">
      <a:srgbClr val="CCF0FA"/>
    </a:custClr>
    <a:custClr name="Custom Color 13">
      <a:srgbClr val="FACCE5"/>
    </a:custClr>
    <a:custClr name="Custom Color 14">
      <a:srgbClr val="CCEFF1"/>
    </a:custClr>
    <a:custClr name="Custom Color 15">
      <a:srgbClr val="E6F2CC"/>
    </a:custClr>
    <a:custClr name="Custom Color 16">
      <a:srgbClr val="FFEDCC"/>
    </a:custClr>
    <a:custClr name="Custom Color 17">
      <a:srgbClr val="FACCD5"/>
    </a:custClr>
  </a:custClrLst>
  <a:extLst>
    <a:ext uri="{05A4C25C-085E-4340-85A3-A5531E510DB2}">
      <thm15:themeFamily xmlns:thm15="http://schemas.microsoft.com/office/thememl/2012/main" name="VNS Health" id="{66CF9094-410E-493C-8D35-D53D1B665CF9}" vid="{2DDCEA33-3141-4EEB-9790-012570274F5E}"/>
    </a:ext>
  </a:extLst>
</a:theme>
</file>

<file path=ppt/theme/theme3.xml><?xml version="1.0" encoding="utf-8"?>
<a:theme xmlns:a="http://schemas.openxmlformats.org/drawingml/2006/main" name="1_VNS Health">
  <a:themeElements>
    <a:clrScheme name="VNS Health">
      <a:dk1>
        <a:srgbClr val="000000"/>
      </a:dk1>
      <a:lt1>
        <a:srgbClr val="FFFFFF"/>
      </a:lt1>
      <a:dk2>
        <a:srgbClr val="003C71"/>
      </a:dk2>
      <a:lt2>
        <a:srgbClr val="FFFFFF"/>
      </a:lt2>
      <a:accent1>
        <a:srgbClr val="00B5E5"/>
      </a:accent1>
      <a:accent2>
        <a:srgbClr val="E5007E"/>
      </a:accent2>
      <a:accent3>
        <a:srgbClr val="00B0B9"/>
      </a:accent3>
      <a:accent4>
        <a:srgbClr val="84BD00"/>
      </a:accent4>
      <a:accent5>
        <a:srgbClr val="FFA300"/>
      </a:accent5>
      <a:accent6>
        <a:srgbClr val="E4002B"/>
      </a:accent6>
      <a:hlink>
        <a:srgbClr val="003C71"/>
      </a:hlink>
      <a:folHlink>
        <a:srgbClr val="00B5E5"/>
      </a:folHlink>
    </a:clrScheme>
    <a:fontScheme name="VNS Health">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effectLst/>
      </a:spPr>
      <a:bodyPr tIns="216000" bIns="216000" rtlCol="0" anchor="t"/>
      <a:lstStyle>
        <a:defPPr marL="171450" marR="0" indent="-171450" algn="l" defTabSz="914400" rtl="0" eaLnBrk="1" fontAlgn="auto" latinLnBrk="0" hangingPunct="1">
          <a:lnSpc>
            <a:spcPct val="100000"/>
          </a:lnSpc>
          <a:spcBef>
            <a:spcPts val="300"/>
          </a:spcBef>
          <a:spcAft>
            <a:spcPts val="300"/>
          </a:spcAft>
          <a:buClr>
            <a:schemeClr val="tx2"/>
          </a:buClr>
          <a:buSzPct val="80000"/>
          <a:buFont typeface="Arial" panose="020B0604020202020204" pitchFamily="34" charset="0"/>
          <a:buChar char="•"/>
          <a:tabLst/>
          <a:defRPr sz="1200" dirty="0" err="1" smtClean="0">
            <a:solidFill>
              <a:srgbClr val="000000"/>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tIns="90000" bIns="90000" rtlCol="0">
        <a:normAutofit/>
      </a:bodyPr>
      <a:lstStyle>
        <a:defPPr algn="l">
          <a:defRPr sz="1200" dirty="0" err="1" smtClean="0"/>
        </a:defPPr>
      </a:lstStyle>
    </a:txDef>
  </a:objectDefaults>
  <a:extraClrSchemeLst/>
  <a:custClrLst>
    <a:custClr name="Custom Color 1">
      <a:srgbClr val="E5E5E5"/>
    </a:custClr>
    <a:custClr name="Custom Color 2">
      <a:srgbClr val="E5F7FC"/>
    </a:custClr>
    <a:custClr name="Custom Color 3">
      <a:srgbClr val="FCE5F2"/>
    </a:custClr>
    <a:custClr name="Custom Color 4">
      <a:srgbClr val="E5F7F8"/>
    </a:custClr>
    <a:custClr name="Custom Color 5">
      <a:srgbClr val="F2F8E5"/>
    </a:custClr>
    <a:custClr name="Custom Color 6">
      <a:srgbClr val="FFF6E5"/>
    </a:custClr>
    <a:custClr name="Custom Color 7">
      <a:srgbClr val="FCE5E9"/>
    </a:custClr>
    <a:custClr name="BLANK">
      <a:srgbClr val="FFFFFF"/>
    </a:custClr>
    <a:custClr name="BLANK">
      <a:srgbClr val="FFFFFF"/>
    </a:custClr>
    <a:custClr name="BLANK">
      <a:srgbClr val="FFFFFF"/>
    </a:custClr>
    <a:custClr name="Custom Color 11">
      <a:srgbClr val="CCCCCC"/>
    </a:custClr>
    <a:custClr name="Custom Color 12">
      <a:srgbClr val="CCF0FA"/>
    </a:custClr>
    <a:custClr name="Custom Color 13">
      <a:srgbClr val="FACCE5"/>
    </a:custClr>
    <a:custClr name="Custom Color 14">
      <a:srgbClr val="CCEFF1"/>
    </a:custClr>
    <a:custClr name="Custom Color 15">
      <a:srgbClr val="E6F2CC"/>
    </a:custClr>
    <a:custClr name="Custom Color 16">
      <a:srgbClr val="FFEDCC"/>
    </a:custClr>
    <a:custClr name="Custom Color 17">
      <a:srgbClr val="FACCD5"/>
    </a:custClr>
  </a:custClrLst>
  <a:extLst>
    <a:ext uri="{05A4C25C-085E-4340-85A3-A5531E510DB2}">
      <thm15:themeFamily xmlns:thm15="http://schemas.microsoft.com/office/thememl/2012/main" name="VNS Health" id="{66CF9094-410E-493C-8D35-D53D1B665CF9}" vid="{2DDCEA33-3141-4EEB-9790-012570274F5E}"/>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203B5664B2764B9AC4C43D242B2CB0" ma:contentTypeVersion="12" ma:contentTypeDescription="Create a new document." ma:contentTypeScope="" ma:versionID="8d3f4965ab2e629ef79214f64a8a1b9f">
  <xsd:schema xmlns:xsd="http://www.w3.org/2001/XMLSchema" xmlns:xs="http://www.w3.org/2001/XMLSchema" xmlns:p="http://schemas.microsoft.com/office/2006/metadata/properties" xmlns:ns1="http://schemas.microsoft.com/sharepoint/v3" xmlns:ns2="e6de633a-7e98-4b85-ac4d-cef5b4f4cc70" xmlns:ns3="5d5e0635-4d88-4913-a87d-6fa95d51a320" targetNamespace="http://schemas.microsoft.com/office/2006/metadata/properties" ma:root="true" ma:fieldsID="72365576c5635d00f500f7a77cfbe9de" ns1:_="" ns2:_="" ns3:_="">
    <xsd:import namespace="http://schemas.microsoft.com/sharepoint/v3"/>
    <xsd:import namespace="e6de633a-7e98-4b85-ac4d-cef5b4f4cc70"/>
    <xsd:import namespace="5d5e0635-4d88-4913-a87d-6fa95d51a32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3:SharedWithUsers" minOccurs="0"/>
                <xsd:element ref="ns3:SharedWithDetails" minOccurs="0"/>
                <xsd:element ref="ns2:MediaServiceAutoKeyPoints" minOccurs="0"/>
                <xsd:element ref="ns2:MediaServiceKeyPoints" minOccurs="0"/>
                <xsd:element ref="ns1:_ip_UnifiedCompliancePolicyProperties" minOccurs="0"/>
                <xsd:element ref="ns1:_ip_UnifiedCompliancePolicyUIAc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de633a-7e98-4b85-ac4d-cef5b4f4cc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5e0635-4d88-4913-a87d-6fa95d51a32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C95C7ABC-8C41-427F-9855-CB21EFBE531A}">
  <ds:schemaRefs>
    <ds:schemaRef ds:uri="http://schemas.microsoft.com/sharepoint/v3/contenttype/forms"/>
  </ds:schemaRefs>
</ds:datastoreItem>
</file>

<file path=customXml/itemProps2.xml><?xml version="1.0" encoding="utf-8"?>
<ds:datastoreItem xmlns:ds="http://schemas.openxmlformats.org/officeDocument/2006/customXml" ds:itemID="{F48227B7-2DC9-4712-B8E9-034F5FB517BC}"/>
</file>

<file path=customXml/itemProps3.xml><?xml version="1.0" encoding="utf-8"?>
<ds:datastoreItem xmlns:ds="http://schemas.openxmlformats.org/officeDocument/2006/customXml" ds:itemID="{974CBA57-9A3C-4CE9-81CC-94F7393821DD}">
  <ds:schemaRefs>
    <ds:schemaRef ds:uri="http://schemas.microsoft.com/office/infopath/2007/PartnerControls"/>
    <ds:schemaRef ds:uri="http://schemas.openxmlformats.org/package/2006/metadata/core-properties"/>
    <ds:schemaRef ds:uri="ad74bdf6-9edb-44c8-b89f-a294449845fd"/>
    <ds:schemaRef ds:uri="af44cbd9-c6fa-4aee-a413-450196d98d5c"/>
    <ds:schemaRef ds:uri="11e0ccfa-6da4-4cfa-8279-4517ede596d0"/>
    <ds:schemaRef ds:uri="http://www.w3.org/XML/1998/namespace"/>
    <ds:schemaRef ds:uri="http://purl.org/dc/elements/1.1/"/>
    <ds:schemaRef ds:uri="http://schemas.microsoft.com/office/2006/documentManagement/types"/>
    <ds:schemaRef ds:uri="http://schemas.microsoft.com/office/2006/metadata/properties"/>
    <ds:schemaRef ds:uri="http://schemas.microsoft.com/sharepoint/v3"/>
    <ds:schemaRef ds:uri="b3812231-cc58-45ac-a08e-dc361869cdc7"/>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11712</TotalTime>
  <Words>1095</Words>
  <Application>Microsoft Office PowerPoint</Application>
  <PresentationFormat>On-screen Show (4:3)</PresentationFormat>
  <Paragraphs>83</Paragraphs>
  <Slides>13</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Arial</vt:lpstr>
      <vt:lpstr>Calibri</vt:lpstr>
      <vt:lpstr>neue-haas-grotesk-display</vt:lpstr>
      <vt:lpstr>Wingdings</vt:lpstr>
      <vt:lpstr>MMC Standard</vt:lpstr>
      <vt:lpstr>VNS Health</vt:lpstr>
      <vt:lpstr>1_VNS Health</vt:lpstr>
      <vt:lpstr>PowerPoint Presentation</vt:lpstr>
      <vt:lpstr>What is Phishing?</vt:lpstr>
      <vt:lpstr>Spear Phishing</vt:lpstr>
      <vt:lpstr>Common Red Flags of Spear Phishing</vt:lpstr>
      <vt:lpstr>How do attackers use phishing?</vt:lpstr>
      <vt:lpstr>What can the attacker get from phishing?</vt:lpstr>
      <vt:lpstr>What does I.T. do to prevent phishing?</vt:lpstr>
      <vt:lpstr>Watch out for this warning!</vt:lpstr>
      <vt:lpstr>Tips – Suspicious Email</vt:lpstr>
      <vt:lpstr>Tips – Suspicious Email</vt:lpstr>
      <vt:lpstr>Tips – Suspicious Email</vt:lpstr>
      <vt:lpstr>Tips – Suspicious Email</vt:lpstr>
      <vt:lpstr>PowerPoint Presentation</vt:lpstr>
    </vt:vector>
  </TitlesOfParts>
  <Company>Visiting Nurse Service of 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Phishing Awareness Training</dc:title>
  <dc:creator>Charity Schubert</dc:creator>
  <cp:lastModifiedBy>Margaret Honutse</cp:lastModifiedBy>
  <cp:revision>16</cp:revision>
  <dcterms:created xsi:type="dcterms:W3CDTF">2013-06-13T17:57:41Z</dcterms:created>
  <dcterms:modified xsi:type="dcterms:W3CDTF">2023-03-15T17:06:09Z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0x0101006E203B5664B2764B9AC4C43D242B2CB0</vt:lpwstr>
  </property>
  <property fmtid="{D5CDD505-2E9C-101B-9397-08002B2CF9AE}" pid="3" name="Order">
    <vt:r8>46800</vt:r8>
  </property>
  <property fmtid="{D5CDD505-2E9C-101B-9397-08002B2CF9AE}" pid="4" name="ComplianceAssetId">
    <vt:lpwstr/>
  </property>
  <property fmtid="{D5CDD505-2E9C-101B-9397-08002B2CF9AE}" pid="5" name="MediaServiceImageTags">
    <vt:lpwstr/>
  </property>
</Properties>
</file>